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drawing2.xml" ContentType="application/vnd.ms-office.drawingml.diagramDrawing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quickStyle2.xml" ContentType="application/vnd.openxmlformats-officedocument.drawingml.diagramStyle+xml"/>
  <Override PartName="/ppt/diagrams/layout2.xml" ContentType="application/vnd.openxmlformats-officedocument.drawingml.diagramLayout+xml"/>
  <Override PartName="/ppt/diagrams/colors2.xml" ContentType="application/vnd.openxmlformats-officedocument.drawingml.diagramColor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media/image1.png" ContentType="image/png"/>
  <Override PartName="/ppt/media/image2.png" ContentType="image/png"/>
  <Override PartName="/ppt/media/image17.jpeg" ContentType="image/jpe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jpeg" ContentType="image/jpeg"/>
  <Override PartName="/ppt/media/image11.png" ContentType="image/png"/>
  <Override PartName="/ppt/media/image12.jpeg" ContentType="image/jpeg"/>
  <Override PartName="/ppt/media/image13.png" ContentType="image/png"/>
  <Override PartName="/ppt/media/image14.png" ContentType="image/png"/>
  <Override PartName="/ppt/media/image15.jpeg" ContentType="image/jpeg"/>
  <Override PartName="/ppt/media/image16.jpeg" ContentType="image/jpeg"/>
  <Override PartName="/ppt/media/image18.png" ContentType="image/png"/>
  <Override PartName="/ppt/media/image19.png" ContentType="image/png"/>
  <Override PartName="/ppt/media/image20.png" ContentType="image/png"/>
  <Override PartName="/ppt/media/image21.jpeg" ContentType="image/jpe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presProps" Target="presProps.xml"/>
</Relationships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bar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c32828"/>
            </a:solidFill>
            <a:ln w="0">
              <a:noFill/>
            </a:ln>
          </c:spPr>
          <c:invertIfNegative val="0"/>
          <c:dPt>
            <c:idx val="0"/>
            <c:invertIfNegative val="0"/>
            <c:spPr>
              <a:solidFill>
                <a:srgbClr val="c32828"/>
              </a:solidFill>
              <a:ln w="0">
                <a:solidFill>
                  <a:srgbClr val="4f81bd"/>
                </a:solidFill>
              </a:ln>
            </c:spPr>
          </c:dPt>
          <c:dLbls>
            <c:dLbl>
              <c:idx val="0"/>
              <c:txPr>
                <a:bodyPr wrap="square"/>
                <a:lstStyle/>
                <a:p>
                  <a:pPr>
                    <a:defRPr b="0" sz="1800" spc="-1" strike="noStrike">
                      <a:solidFill>
                        <a:srgbClr val="000000"/>
                      </a:solidFill>
                      <a:latin typeface="Calibri"/>
                    </a:defRPr>
                  </a:pPr>
                </a:p>
              </c:txPr>
              <c:dLblPos val="outEnd"/>
              <c:showLegendKey val="0"/>
              <c:showVal val="0"/>
              <c:showCatName val="0"/>
              <c:showSerName val="0"/>
              <c:showPercent val="0"/>
              <c:separator>; </c:separator>
            </c:dLbl>
            <c:txPr>
              <a:bodyPr wrap="square"/>
              <a:lstStyle/>
              <a:p>
                <a:pPr>
                  <a:defRPr b="0" sz="1800" spc="-1" strike="noStrik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eparator>; </c:separator>
            <c:showLeaderLines val="1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054b28"/>
            </a:solidFill>
            <a:ln w="0">
              <a:noFill/>
            </a:ln>
          </c:spPr>
          <c:invertIfNegative val="0"/>
          <c:dLbls>
            <c:txPr>
              <a:bodyPr wrap="square"/>
              <a:lstStyle/>
              <a:p>
                <a:pPr>
                  <a:defRPr b="0" sz="1800" spc="-1" strike="noStrik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eparator>; </c:separator>
            <c:showLeaderLines val="1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Série 3</c:v>
                </c:pt>
              </c:strCache>
            </c:strRef>
          </c:tx>
          <c:spPr>
            <a:solidFill>
              <a:srgbClr val="199b55"/>
            </a:solidFill>
            <a:ln w="0">
              <a:noFill/>
            </a:ln>
          </c:spPr>
          <c:invertIfNegative val="0"/>
          <c:dLbls>
            <c:txPr>
              <a:bodyPr wrap="square"/>
              <a:lstStyle/>
              <a:p>
                <a:pPr>
                  <a:defRPr b="0" sz="1800" spc="-1" strike="noStrik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eparator>; </c:separator>
            <c:showLeaderLines val="1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gapWidth val="150"/>
        <c:overlap val="0"/>
        <c:axId val="36325694"/>
        <c:axId val="13081621"/>
      </c:barChart>
      <c:catAx>
        <c:axId val="3632569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9360">
            <a:solidFill>
              <a:srgbClr val="878787"/>
            </a:solidFill>
            <a:round/>
          </a:ln>
        </c:spPr>
        <c:txPr>
          <a:bodyPr/>
          <a:lstStyle/>
          <a:p>
            <a:pPr>
              <a:defRPr b="0" sz="1800" spc="-1" strike="noStrike">
                <a:solidFill>
                  <a:srgbClr val="000000"/>
                </a:solidFill>
                <a:latin typeface="Calibri"/>
              </a:defRPr>
            </a:pPr>
          </a:p>
        </c:txPr>
        <c:crossAx val="13081621"/>
        <c:crosses val="autoZero"/>
        <c:auto val="1"/>
        <c:lblAlgn val="ctr"/>
        <c:lblOffset val="100"/>
        <c:noMultiLvlLbl val="0"/>
      </c:catAx>
      <c:valAx>
        <c:axId val="13081621"/>
        <c:scaling>
          <c:orientation val="minMax"/>
        </c:scaling>
        <c:delete val="0"/>
        <c:axPos val="l"/>
        <c:majorGridlines>
          <c:spPr>
            <a:ln w="9360">
              <a:solidFill>
                <a:srgbClr val="878787"/>
              </a:solidFill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9360">
            <a:solidFill>
              <a:srgbClr val="878787"/>
            </a:solidFill>
            <a:round/>
          </a:ln>
        </c:spPr>
        <c:txPr>
          <a:bodyPr/>
          <a:lstStyle/>
          <a:p>
            <a:pPr>
              <a:defRPr b="0" sz="1800" spc="-1" strike="noStrike">
                <a:solidFill>
                  <a:srgbClr val="000000"/>
                </a:solidFill>
                <a:latin typeface="Calibri"/>
              </a:defRPr>
            </a:pPr>
          </a:p>
        </c:txPr>
        <c:crossAx val="36325694"/>
        <c:crosses val="autoZero"/>
        <c:crossBetween val="between"/>
      </c:valAx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800" spc="-1" strike="noStrike">
              <a:solidFill>
                <a:srgbClr val="000000"/>
              </a:solidFill>
              <a:latin typeface="Calibri"/>
            </a:defRPr>
          </a:pPr>
        </a:p>
      </c:txPr>
    </c:legend>
    <c:plotVisOnly val="1"/>
    <c:dispBlanksAs val="gap"/>
  </c:chart>
  <c:spPr>
    <a:noFill/>
    <a:ln w="9360">
      <a:solidFill>
        <a:srgbClr val="d9d9d9"/>
      </a:solidFill>
      <a:round/>
    </a:ln>
  </c:spPr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bar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c00000"/>
            </a:solidFill>
            <a:ln w="0">
              <a:noFill/>
            </a:ln>
          </c:spPr>
          <c:invertIfNegative val="0"/>
          <c:dPt>
            <c:idx val="0"/>
            <c:invertIfNegative val="0"/>
            <c:spPr>
              <a:solidFill>
                <a:srgbClr val="c00000"/>
              </a:solidFill>
              <a:ln w="0">
                <a:noFill/>
              </a:ln>
            </c:spPr>
          </c:dPt>
          <c:dLbls>
            <c:dLbl>
              <c:idx val="0"/>
              <c:txPr>
                <a:bodyPr wrap="square"/>
                <a:lstStyle/>
                <a:p>
                  <a:pPr>
                    <a:defRPr b="0" sz="1800" spc="-1" strike="noStrike">
                      <a:solidFill>
                        <a:srgbClr val="000000"/>
                      </a:solidFill>
                      <a:latin typeface="Montserrat Light"/>
                    </a:defRPr>
                  </a:pPr>
                </a:p>
              </c:txPr>
              <c:dLblPos val="outEnd"/>
              <c:showLegendKey val="0"/>
              <c:showVal val="0"/>
              <c:showCatName val="0"/>
              <c:showSerName val="0"/>
              <c:showPercent val="0"/>
              <c:separator>; </c:separator>
            </c:dLbl>
            <c:txPr>
              <a:bodyPr wrap="square"/>
              <a:lstStyle/>
              <a:p>
                <a:pPr>
                  <a:defRPr b="0" sz="1800" spc="-1" strike="noStrike">
                    <a:solidFill>
                      <a:srgbClr val="000000"/>
                    </a:solidFill>
                    <a:latin typeface="Montserrat Light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eparator>; </c:separator>
            <c:showLeaderLines val="1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054b28"/>
            </a:solidFill>
            <a:ln w="0">
              <a:noFill/>
            </a:ln>
          </c:spPr>
          <c:invertIfNegative val="0"/>
          <c:dLbls>
            <c:txPr>
              <a:bodyPr wrap="square"/>
              <a:lstStyle/>
              <a:p>
                <a:pPr>
                  <a:defRPr b="0" sz="1800" spc="-1" strike="noStrike">
                    <a:solidFill>
                      <a:srgbClr val="000000"/>
                    </a:solidFill>
                    <a:latin typeface="Montserrat Light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eparator>; </c:separator>
            <c:showLeaderLines val="1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Série 3</c:v>
                </c:pt>
              </c:strCache>
            </c:strRef>
          </c:tx>
          <c:spPr>
            <a:solidFill>
              <a:srgbClr val="199b55"/>
            </a:solidFill>
            <a:ln w="0">
              <a:noFill/>
            </a:ln>
          </c:spPr>
          <c:invertIfNegative val="0"/>
          <c:dLbls>
            <c:txPr>
              <a:bodyPr wrap="square"/>
              <a:lstStyle/>
              <a:p>
                <a:pPr>
                  <a:defRPr b="0" sz="1800" spc="-1" strike="noStrike">
                    <a:solidFill>
                      <a:srgbClr val="000000"/>
                    </a:solidFill>
                    <a:latin typeface="Montserrat Light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eparator>; </c:separator>
            <c:showLeaderLines val="1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categories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gapWidth val="150"/>
        <c:overlap val="0"/>
        <c:axId val="31815639"/>
        <c:axId val="64470156"/>
      </c:barChart>
      <c:catAx>
        <c:axId val="31815639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9360">
            <a:solidFill>
              <a:srgbClr val="878787"/>
            </a:solidFill>
            <a:round/>
          </a:ln>
        </c:spPr>
        <c:txPr>
          <a:bodyPr/>
          <a:lstStyle/>
          <a:p>
            <a:pPr>
              <a:defRPr b="0" sz="1400" spc="-1" strike="noStrike">
                <a:solidFill>
                  <a:srgbClr val="000000"/>
                </a:solidFill>
                <a:latin typeface="Verdana"/>
              </a:defRPr>
            </a:pPr>
          </a:p>
        </c:txPr>
        <c:crossAx val="64470156"/>
        <c:crosses val="autoZero"/>
        <c:auto val="1"/>
        <c:lblAlgn val="ctr"/>
        <c:lblOffset val="100"/>
        <c:noMultiLvlLbl val="0"/>
      </c:catAx>
      <c:valAx>
        <c:axId val="64470156"/>
        <c:scaling>
          <c:orientation val="minMax"/>
        </c:scaling>
        <c:delete val="0"/>
        <c:axPos val="l"/>
        <c:majorGridlines>
          <c:spPr>
            <a:ln w="9360">
              <a:solidFill>
                <a:srgbClr val="878787"/>
              </a:solidFill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9360">
            <a:solidFill>
              <a:srgbClr val="878787"/>
            </a:solidFill>
            <a:round/>
          </a:ln>
        </c:spPr>
        <c:txPr>
          <a:bodyPr/>
          <a:lstStyle/>
          <a:p>
            <a:pPr>
              <a:defRPr b="0" sz="1400" spc="-1" strike="noStrike">
                <a:solidFill>
                  <a:srgbClr val="000000"/>
                </a:solidFill>
                <a:latin typeface="Verdana"/>
              </a:defRPr>
            </a:pPr>
          </a:p>
        </c:txPr>
        <c:crossAx val="31815639"/>
        <c:crosses val="autoZero"/>
        <c:crossBetween val="between"/>
      </c:valAx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400" spc="-1" strike="noStrike">
              <a:solidFill>
                <a:srgbClr val="000000"/>
              </a:solidFill>
              <a:latin typeface="Verdana"/>
            </a:defRPr>
          </a:pPr>
        </a:p>
      </c:txPr>
    </c:legend>
    <c:plotVisOnly val="1"/>
    <c:dispBlanksAs val="gap"/>
  </c:chart>
  <c:spPr>
    <a:noFill/>
    <a:ln w="9360">
      <a:solidFill>
        <a:srgbClr val="d9d9d9"/>
      </a:solidFill>
      <a:round/>
    </a:ln>
  </c:spPr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020E6B-CE84-4E2D-9588-1282227C4BC3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EB1A922A-352E-40F4-AD4C-445557B96362}">
      <dgm:prSet phldrT="[Texto]" phldr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F397401F-AF47-4F37-AC36-11915388C92E}" type="parTrans" cxnId="{6EFF0920-7089-4B56-AB31-9F7353F4082E}">
      <dgm:prSet/>
      <dgm:spPr/>
      <dgm:t>
        <a:bodyPr/>
        <a:lstStyle/>
        <a:p>
          <a:endParaRPr lang="pt-BR"/>
        </a:p>
      </dgm:t>
    </dgm:pt>
    <dgm:pt modelId="{BA844C9C-940D-4DB5-8514-695D3FCE7DA8}" type="sibTrans" cxnId="{6EFF0920-7089-4B56-AB31-9F7353F4082E}">
      <dgm:prSet/>
      <dgm:spPr/>
      <dgm:t>
        <a:bodyPr/>
        <a:lstStyle/>
        <a:p>
          <a:endParaRPr lang="pt-BR"/>
        </a:p>
      </dgm:t>
    </dgm:pt>
    <dgm:pt modelId="{FF2A5163-9B09-4692-A928-29DE673D9D9A}">
      <dgm:prSet phldrT="[Texto]" phldr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4885DB98-BE92-4059-BC46-48A8C28850EC}" type="parTrans" cxnId="{4A91A283-37AA-44D7-97D8-B9E218478C65}">
      <dgm:prSet/>
      <dgm:spPr/>
      <dgm:t>
        <a:bodyPr/>
        <a:lstStyle/>
        <a:p>
          <a:endParaRPr lang="pt-BR"/>
        </a:p>
      </dgm:t>
    </dgm:pt>
    <dgm:pt modelId="{56B68BDF-756B-464B-9479-C1B9F6548BCC}" type="sibTrans" cxnId="{4A91A283-37AA-44D7-97D8-B9E218478C65}">
      <dgm:prSet/>
      <dgm:spPr>
        <a:solidFill>
          <a:srgbClr val="149B55"/>
        </a:solidFill>
      </dgm:spPr>
      <dgm:t>
        <a:bodyPr/>
        <a:lstStyle/>
        <a:p>
          <a:endParaRPr lang="pt-BR"/>
        </a:p>
      </dgm:t>
    </dgm:pt>
    <dgm:pt modelId="{3363A485-40A9-4ACA-8C22-6B9E5A26A4DC}">
      <dgm:prSet phldrT="[Texto]" phldr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41216CEC-18A3-4CE2-B0AC-907CCD915E04}" type="parTrans" cxnId="{C0697F7E-C390-4443-B9BB-CE3E5E1E6EA4}">
      <dgm:prSet/>
      <dgm:spPr/>
      <dgm:t>
        <a:bodyPr/>
        <a:lstStyle/>
        <a:p>
          <a:endParaRPr lang="pt-BR"/>
        </a:p>
      </dgm:t>
    </dgm:pt>
    <dgm:pt modelId="{3379A473-40E0-4C99-B373-286DB365AD7C}" type="sibTrans" cxnId="{C0697F7E-C390-4443-B9BB-CE3E5E1E6EA4}">
      <dgm:prSet/>
      <dgm:spPr>
        <a:solidFill>
          <a:srgbClr val="149B55"/>
        </a:solidFill>
      </dgm:spPr>
      <dgm:t>
        <a:bodyPr/>
        <a:lstStyle/>
        <a:p>
          <a:endParaRPr lang="pt-BR"/>
        </a:p>
      </dgm:t>
    </dgm:pt>
    <dgm:pt modelId="{B008FF35-F18E-49BF-BAA9-6C9D793FC299}">
      <dgm:prSet phldrT="[Texto]" phldr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E4E10B1D-351A-4A7D-BC91-718477BA2E1C}" type="parTrans" cxnId="{9E9CE9D0-87D9-4588-AA4D-3FD6536745BB}">
      <dgm:prSet/>
      <dgm:spPr/>
      <dgm:t>
        <a:bodyPr/>
        <a:lstStyle/>
        <a:p>
          <a:endParaRPr lang="pt-BR"/>
        </a:p>
      </dgm:t>
    </dgm:pt>
    <dgm:pt modelId="{1224FCB4-3AEF-4011-981A-579500D017A4}" type="sibTrans" cxnId="{9E9CE9D0-87D9-4588-AA4D-3FD6536745BB}">
      <dgm:prSet/>
      <dgm:spPr>
        <a:solidFill>
          <a:srgbClr val="149B55"/>
        </a:solidFill>
      </dgm:spPr>
      <dgm:t>
        <a:bodyPr/>
        <a:lstStyle/>
        <a:p>
          <a:endParaRPr lang="pt-BR"/>
        </a:p>
      </dgm:t>
    </dgm:pt>
    <dgm:pt modelId="{9DB299EC-FB83-4F09-B640-40159CD6937E}">
      <dgm:prSet phldrT="[Texto]" phldr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804CC07E-1807-4753-96DA-956D3C4047A6}" type="parTrans" cxnId="{2779889D-DEEA-4424-93F2-E4DB3726CBF6}">
      <dgm:prSet/>
      <dgm:spPr/>
      <dgm:t>
        <a:bodyPr/>
        <a:lstStyle/>
        <a:p>
          <a:endParaRPr lang="pt-BR"/>
        </a:p>
      </dgm:t>
    </dgm:pt>
    <dgm:pt modelId="{423D5BCF-D208-4198-89D2-7B7705C24651}" type="sibTrans" cxnId="{2779889D-DEEA-4424-93F2-E4DB3726CBF6}">
      <dgm:prSet/>
      <dgm:spPr>
        <a:solidFill>
          <a:srgbClr val="149B55"/>
        </a:solidFill>
      </dgm:spPr>
      <dgm:t>
        <a:bodyPr/>
        <a:lstStyle/>
        <a:p>
          <a:endParaRPr lang="pt-BR"/>
        </a:p>
      </dgm:t>
    </dgm:pt>
    <dgm:pt modelId="{A364BD84-3577-42F6-B8BD-65EEBADE2065}" type="pres">
      <dgm:prSet presAssocID="{23020E6B-CE84-4E2D-9588-1282227C4BC3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35FF127A-87EC-40FA-B113-2C8031D17383}" type="pres">
      <dgm:prSet presAssocID="{EB1A922A-352E-40F4-AD4C-445557B96362}" presName="centerShape" presStyleLbl="node0" presStyleIdx="0" presStyleCnt="1"/>
      <dgm:spPr/>
      <dgm:t>
        <a:bodyPr/>
        <a:lstStyle/>
        <a:p>
          <a:endParaRPr lang="pt-BR"/>
        </a:p>
      </dgm:t>
    </dgm:pt>
    <dgm:pt modelId="{CABBDC2C-9B1A-45A9-8C39-6A03F86A5F65}" type="pres">
      <dgm:prSet presAssocID="{FF2A5163-9B09-4692-A928-29DE673D9D9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EB0631F-4520-4B65-941D-1DCE31F8B312}" type="pres">
      <dgm:prSet presAssocID="{FF2A5163-9B09-4692-A928-29DE673D9D9A}" presName="dummy" presStyleCnt="0"/>
      <dgm:spPr/>
    </dgm:pt>
    <dgm:pt modelId="{0D5E28C0-03DB-4849-93AD-88D7503F17B6}" type="pres">
      <dgm:prSet presAssocID="{56B68BDF-756B-464B-9479-C1B9F6548BCC}" presName="sibTrans" presStyleLbl="sibTrans2D1" presStyleIdx="0" presStyleCnt="4"/>
      <dgm:spPr/>
      <dgm:t>
        <a:bodyPr/>
        <a:lstStyle/>
        <a:p>
          <a:endParaRPr lang="pt-BR"/>
        </a:p>
      </dgm:t>
    </dgm:pt>
    <dgm:pt modelId="{54C74058-1D8C-4CCA-A577-36B141215B01}" type="pres">
      <dgm:prSet presAssocID="{3363A485-40A9-4ACA-8C22-6B9E5A26A4DC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39F8CF3-DDEE-4A45-9E3A-5B0C4CE6D421}" type="pres">
      <dgm:prSet presAssocID="{3363A485-40A9-4ACA-8C22-6B9E5A26A4DC}" presName="dummy" presStyleCnt="0"/>
      <dgm:spPr/>
    </dgm:pt>
    <dgm:pt modelId="{BC0DB825-8C47-4016-BC75-29EDCA0D856D}" type="pres">
      <dgm:prSet presAssocID="{3379A473-40E0-4C99-B373-286DB365AD7C}" presName="sibTrans" presStyleLbl="sibTrans2D1" presStyleIdx="1" presStyleCnt="4"/>
      <dgm:spPr/>
      <dgm:t>
        <a:bodyPr/>
        <a:lstStyle/>
        <a:p>
          <a:endParaRPr lang="pt-BR"/>
        </a:p>
      </dgm:t>
    </dgm:pt>
    <dgm:pt modelId="{4CC64F6D-C40D-40E4-B6A2-735FB1BD4C7A}" type="pres">
      <dgm:prSet presAssocID="{B008FF35-F18E-49BF-BAA9-6C9D793FC29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8F7DADB-49A4-42E4-9B17-A56FBFC020EF}" type="pres">
      <dgm:prSet presAssocID="{B008FF35-F18E-49BF-BAA9-6C9D793FC299}" presName="dummy" presStyleCnt="0"/>
      <dgm:spPr/>
    </dgm:pt>
    <dgm:pt modelId="{592EF1F5-7B61-4586-AF08-59AF74ADB1E1}" type="pres">
      <dgm:prSet presAssocID="{1224FCB4-3AEF-4011-981A-579500D017A4}" presName="sibTrans" presStyleLbl="sibTrans2D1" presStyleIdx="2" presStyleCnt="4"/>
      <dgm:spPr/>
      <dgm:t>
        <a:bodyPr/>
        <a:lstStyle/>
        <a:p>
          <a:endParaRPr lang="pt-BR"/>
        </a:p>
      </dgm:t>
    </dgm:pt>
    <dgm:pt modelId="{F1CA7D9E-5D06-411A-8669-E8CDDC496EF0}" type="pres">
      <dgm:prSet presAssocID="{9DB299EC-FB83-4F09-B640-40159CD6937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8052155-244A-4B6F-A99B-FD75826B8A76}" type="pres">
      <dgm:prSet presAssocID="{9DB299EC-FB83-4F09-B640-40159CD6937E}" presName="dummy" presStyleCnt="0"/>
      <dgm:spPr/>
    </dgm:pt>
    <dgm:pt modelId="{4C7CD398-C19D-4535-9EC9-6F7F97CC7F4E}" type="pres">
      <dgm:prSet presAssocID="{423D5BCF-D208-4198-89D2-7B7705C24651}" presName="sibTrans" presStyleLbl="sibTrans2D1" presStyleIdx="3" presStyleCnt="4"/>
      <dgm:spPr/>
      <dgm:t>
        <a:bodyPr/>
        <a:lstStyle/>
        <a:p>
          <a:endParaRPr lang="pt-BR"/>
        </a:p>
      </dgm:t>
    </dgm:pt>
  </dgm:ptLst>
  <dgm:cxnLst>
    <dgm:cxn modelId="{C0697F7E-C390-4443-B9BB-CE3E5E1E6EA4}" srcId="{EB1A922A-352E-40F4-AD4C-445557B96362}" destId="{3363A485-40A9-4ACA-8C22-6B9E5A26A4DC}" srcOrd="1" destOrd="0" parTransId="{41216CEC-18A3-4CE2-B0AC-907CCD915E04}" sibTransId="{3379A473-40E0-4C99-B373-286DB365AD7C}"/>
    <dgm:cxn modelId="{ADDF6230-BD6C-4776-86D4-E351C72E4048}" type="presOf" srcId="{423D5BCF-D208-4198-89D2-7B7705C24651}" destId="{4C7CD398-C19D-4535-9EC9-6F7F97CC7F4E}" srcOrd="0" destOrd="0" presId="urn:microsoft.com/office/officeart/2005/8/layout/radial6"/>
    <dgm:cxn modelId="{9E9CE9D0-87D9-4588-AA4D-3FD6536745BB}" srcId="{EB1A922A-352E-40F4-AD4C-445557B96362}" destId="{B008FF35-F18E-49BF-BAA9-6C9D793FC299}" srcOrd="2" destOrd="0" parTransId="{E4E10B1D-351A-4A7D-BC91-718477BA2E1C}" sibTransId="{1224FCB4-3AEF-4011-981A-579500D017A4}"/>
    <dgm:cxn modelId="{9EE3DDCB-0E72-468C-ABCD-B186DA9EF4D9}" type="presOf" srcId="{3379A473-40E0-4C99-B373-286DB365AD7C}" destId="{BC0DB825-8C47-4016-BC75-29EDCA0D856D}" srcOrd="0" destOrd="0" presId="urn:microsoft.com/office/officeart/2005/8/layout/radial6"/>
    <dgm:cxn modelId="{4A91A283-37AA-44D7-97D8-B9E218478C65}" srcId="{EB1A922A-352E-40F4-AD4C-445557B96362}" destId="{FF2A5163-9B09-4692-A928-29DE673D9D9A}" srcOrd="0" destOrd="0" parTransId="{4885DB98-BE92-4059-BC46-48A8C28850EC}" sibTransId="{56B68BDF-756B-464B-9479-C1B9F6548BCC}"/>
    <dgm:cxn modelId="{20BD69F0-F3BF-4788-8B6C-015EDA4252E2}" type="presOf" srcId="{56B68BDF-756B-464B-9479-C1B9F6548BCC}" destId="{0D5E28C0-03DB-4849-93AD-88D7503F17B6}" srcOrd="0" destOrd="0" presId="urn:microsoft.com/office/officeart/2005/8/layout/radial6"/>
    <dgm:cxn modelId="{2779889D-DEEA-4424-93F2-E4DB3726CBF6}" srcId="{EB1A922A-352E-40F4-AD4C-445557B96362}" destId="{9DB299EC-FB83-4F09-B640-40159CD6937E}" srcOrd="3" destOrd="0" parTransId="{804CC07E-1807-4753-96DA-956D3C4047A6}" sibTransId="{423D5BCF-D208-4198-89D2-7B7705C24651}"/>
    <dgm:cxn modelId="{DBA3BC9E-28F7-49CA-8CFF-098E513294DA}" type="presOf" srcId="{FF2A5163-9B09-4692-A928-29DE673D9D9A}" destId="{CABBDC2C-9B1A-45A9-8C39-6A03F86A5F65}" srcOrd="0" destOrd="0" presId="urn:microsoft.com/office/officeart/2005/8/layout/radial6"/>
    <dgm:cxn modelId="{9953C536-0EA6-4472-A7E0-C7F1F4497469}" type="presOf" srcId="{EB1A922A-352E-40F4-AD4C-445557B96362}" destId="{35FF127A-87EC-40FA-B113-2C8031D17383}" srcOrd="0" destOrd="0" presId="urn:microsoft.com/office/officeart/2005/8/layout/radial6"/>
    <dgm:cxn modelId="{5A915299-AEF6-479F-9338-C92446BA4D86}" type="presOf" srcId="{23020E6B-CE84-4E2D-9588-1282227C4BC3}" destId="{A364BD84-3577-42F6-B8BD-65EEBADE2065}" srcOrd="0" destOrd="0" presId="urn:microsoft.com/office/officeart/2005/8/layout/radial6"/>
    <dgm:cxn modelId="{F2FF4934-D702-4D35-BF9E-5C89701A2A2E}" type="presOf" srcId="{9DB299EC-FB83-4F09-B640-40159CD6937E}" destId="{F1CA7D9E-5D06-411A-8669-E8CDDC496EF0}" srcOrd="0" destOrd="0" presId="urn:microsoft.com/office/officeart/2005/8/layout/radial6"/>
    <dgm:cxn modelId="{6EFF0920-7089-4B56-AB31-9F7353F4082E}" srcId="{23020E6B-CE84-4E2D-9588-1282227C4BC3}" destId="{EB1A922A-352E-40F4-AD4C-445557B96362}" srcOrd="0" destOrd="0" parTransId="{F397401F-AF47-4F37-AC36-11915388C92E}" sibTransId="{BA844C9C-940D-4DB5-8514-695D3FCE7DA8}"/>
    <dgm:cxn modelId="{5A3BC023-9CD7-4E6A-AB1D-ED941765732F}" type="presOf" srcId="{B008FF35-F18E-49BF-BAA9-6C9D793FC299}" destId="{4CC64F6D-C40D-40E4-B6A2-735FB1BD4C7A}" srcOrd="0" destOrd="0" presId="urn:microsoft.com/office/officeart/2005/8/layout/radial6"/>
    <dgm:cxn modelId="{C4E212DA-A305-4E3F-A3AC-357183E82E5B}" type="presOf" srcId="{1224FCB4-3AEF-4011-981A-579500D017A4}" destId="{592EF1F5-7B61-4586-AF08-59AF74ADB1E1}" srcOrd="0" destOrd="0" presId="urn:microsoft.com/office/officeart/2005/8/layout/radial6"/>
    <dgm:cxn modelId="{73312086-CB90-4D3B-BB5A-4769FA8344B3}" type="presOf" srcId="{3363A485-40A9-4ACA-8C22-6B9E5A26A4DC}" destId="{54C74058-1D8C-4CCA-A577-36B141215B01}" srcOrd="0" destOrd="0" presId="urn:microsoft.com/office/officeart/2005/8/layout/radial6"/>
    <dgm:cxn modelId="{38D30808-C934-4428-9C4F-3771745DBEC6}" type="presParOf" srcId="{A364BD84-3577-42F6-B8BD-65EEBADE2065}" destId="{35FF127A-87EC-40FA-B113-2C8031D17383}" srcOrd="0" destOrd="0" presId="urn:microsoft.com/office/officeart/2005/8/layout/radial6"/>
    <dgm:cxn modelId="{7DEFEFEB-9179-4DE7-91BF-9F626FE600E9}" type="presParOf" srcId="{A364BD84-3577-42F6-B8BD-65EEBADE2065}" destId="{CABBDC2C-9B1A-45A9-8C39-6A03F86A5F65}" srcOrd="1" destOrd="0" presId="urn:microsoft.com/office/officeart/2005/8/layout/radial6"/>
    <dgm:cxn modelId="{57297009-D93E-480E-BFB0-C8D529122CBF}" type="presParOf" srcId="{A364BD84-3577-42F6-B8BD-65EEBADE2065}" destId="{5EB0631F-4520-4B65-941D-1DCE31F8B312}" srcOrd="2" destOrd="0" presId="urn:microsoft.com/office/officeart/2005/8/layout/radial6"/>
    <dgm:cxn modelId="{F3276BFC-DF68-4544-AE1F-08CE1A12B4CD}" type="presParOf" srcId="{A364BD84-3577-42F6-B8BD-65EEBADE2065}" destId="{0D5E28C0-03DB-4849-93AD-88D7503F17B6}" srcOrd="3" destOrd="0" presId="urn:microsoft.com/office/officeart/2005/8/layout/radial6"/>
    <dgm:cxn modelId="{FC0AA298-9DAC-4175-BF4E-B84A2F0F67FB}" type="presParOf" srcId="{A364BD84-3577-42F6-B8BD-65EEBADE2065}" destId="{54C74058-1D8C-4CCA-A577-36B141215B01}" srcOrd="4" destOrd="0" presId="urn:microsoft.com/office/officeart/2005/8/layout/radial6"/>
    <dgm:cxn modelId="{9DCD6C5C-CF9D-4B1F-B383-2158869C43FF}" type="presParOf" srcId="{A364BD84-3577-42F6-B8BD-65EEBADE2065}" destId="{F39F8CF3-DDEE-4A45-9E3A-5B0C4CE6D421}" srcOrd="5" destOrd="0" presId="urn:microsoft.com/office/officeart/2005/8/layout/radial6"/>
    <dgm:cxn modelId="{75E4238A-B434-475A-A248-7984BF965AF4}" type="presParOf" srcId="{A364BD84-3577-42F6-B8BD-65EEBADE2065}" destId="{BC0DB825-8C47-4016-BC75-29EDCA0D856D}" srcOrd="6" destOrd="0" presId="urn:microsoft.com/office/officeart/2005/8/layout/radial6"/>
    <dgm:cxn modelId="{60F36CAF-27B8-4B91-B9E8-CBF867B51497}" type="presParOf" srcId="{A364BD84-3577-42F6-B8BD-65EEBADE2065}" destId="{4CC64F6D-C40D-40E4-B6A2-735FB1BD4C7A}" srcOrd="7" destOrd="0" presId="urn:microsoft.com/office/officeart/2005/8/layout/radial6"/>
    <dgm:cxn modelId="{69BA6917-877E-4987-B00D-D6DD784BFAAF}" type="presParOf" srcId="{A364BD84-3577-42F6-B8BD-65EEBADE2065}" destId="{58F7DADB-49A4-42E4-9B17-A56FBFC020EF}" srcOrd="8" destOrd="0" presId="urn:microsoft.com/office/officeart/2005/8/layout/radial6"/>
    <dgm:cxn modelId="{710BE53D-8C1D-409F-B2C9-7BAABFD14C14}" type="presParOf" srcId="{A364BD84-3577-42F6-B8BD-65EEBADE2065}" destId="{592EF1F5-7B61-4586-AF08-59AF74ADB1E1}" srcOrd="9" destOrd="0" presId="urn:microsoft.com/office/officeart/2005/8/layout/radial6"/>
    <dgm:cxn modelId="{6B541FBB-BBD0-45FF-B127-EA64F2EE2745}" type="presParOf" srcId="{A364BD84-3577-42F6-B8BD-65EEBADE2065}" destId="{F1CA7D9E-5D06-411A-8669-E8CDDC496EF0}" srcOrd="10" destOrd="0" presId="urn:microsoft.com/office/officeart/2005/8/layout/radial6"/>
    <dgm:cxn modelId="{13D77DBD-EDC1-472B-9F19-3CA6A5FADFAF}" type="presParOf" srcId="{A364BD84-3577-42F6-B8BD-65EEBADE2065}" destId="{F8052155-244A-4B6F-A99B-FD75826B8A76}" srcOrd="11" destOrd="0" presId="urn:microsoft.com/office/officeart/2005/8/layout/radial6"/>
    <dgm:cxn modelId="{6C9BF047-07D0-4A70-879B-40CD957DC05B}" type="presParOf" srcId="{A364BD84-3577-42F6-B8BD-65EEBADE2065}" destId="{4C7CD398-C19D-4535-9EC9-6F7F97CC7F4E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3020E6B-CE84-4E2D-9588-1282227C4BC3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EB1A922A-352E-40F4-AD4C-445557B96362}">
      <dgm:prSet phldrT="[Texto]" phldr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F397401F-AF47-4F37-AC36-11915388C92E}" type="parTrans" cxnId="{6EFF0920-7089-4B56-AB31-9F7353F4082E}">
      <dgm:prSet/>
      <dgm:spPr/>
      <dgm:t>
        <a:bodyPr/>
        <a:lstStyle/>
        <a:p>
          <a:endParaRPr lang="pt-BR"/>
        </a:p>
      </dgm:t>
    </dgm:pt>
    <dgm:pt modelId="{BA844C9C-940D-4DB5-8514-695D3FCE7DA8}" type="sibTrans" cxnId="{6EFF0920-7089-4B56-AB31-9F7353F4082E}">
      <dgm:prSet/>
      <dgm:spPr/>
      <dgm:t>
        <a:bodyPr/>
        <a:lstStyle/>
        <a:p>
          <a:endParaRPr lang="pt-BR"/>
        </a:p>
      </dgm:t>
    </dgm:pt>
    <dgm:pt modelId="{FF2A5163-9B09-4692-A928-29DE673D9D9A}">
      <dgm:prSet phldrT="[Texto]" phldr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4885DB98-BE92-4059-BC46-48A8C28850EC}" type="parTrans" cxnId="{4A91A283-37AA-44D7-97D8-B9E218478C65}">
      <dgm:prSet/>
      <dgm:spPr/>
      <dgm:t>
        <a:bodyPr/>
        <a:lstStyle/>
        <a:p>
          <a:endParaRPr lang="pt-BR"/>
        </a:p>
      </dgm:t>
    </dgm:pt>
    <dgm:pt modelId="{56B68BDF-756B-464B-9479-C1B9F6548BCC}" type="sibTrans" cxnId="{4A91A283-37AA-44D7-97D8-B9E218478C65}">
      <dgm:prSet/>
      <dgm:spPr>
        <a:solidFill>
          <a:srgbClr val="149B55"/>
        </a:solidFill>
      </dgm:spPr>
      <dgm:t>
        <a:bodyPr/>
        <a:lstStyle/>
        <a:p>
          <a:endParaRPr lang="pt-BR"/>
        </a:p>
      </dgm:t>
    </dgm:pt>
    <dgm:pt modelId="{3363A485-40A9-4ACA-8C22-6B9E5A26A4DC}">
      <dgm:prSet phldrT="[Texto]" phldr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41216CEC-18A3-4CE2-B0AC-907CCD915E04}" type="parTrans" cxnId="{C0697F7E-C390-4443-B9BB-CE3E5E1E6EA4}">
      <dgm:prSet/>
      <dgm:spPr/>
      <dgm:t>
        <a:bodyPr/>
        <a:lstStyle/>
        <a:p>
          <a:endParaRPr lang="pt-BR"/>
        </a:p>
      </dgm:t>
    </dgm:pt>
    <dgm:pt modelId="{3379A473-40E0-4C99-B373-286DB365AD7C}" type="sibTrans" cxnId="{C0697F7E-C390-4443-B9BB-CE3E5E1E6EA4}">
      <dgm:prSet/>
      <dgm:spPr>
        <a:solidFill>
          <a:srgbClr val="149B55"/>
        </a:solidFill>
      </dgm:spPr>
      <dgm:t>
        <a:bodyPr/>
        <a:lstStyle/>
        <a:p>
          <a:endParaRPr lang="pt-BR"/>
        </a:p>
      </dgm:t>
    </dgm:pt>
    <dgm:pt modelId="{B008FF35-F18E-49BF-BAA9-6C9D793FC299}">
      <dgm:prSet phldrT="[Texto]" phldr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E4E10B1D-351A-4A7D-BC91-718477BA2E1C}" type="parTrans" cxnId="{9E9CE9D0-87D9-4588-AA4D-3FD6536745BB}">
      <dgm:prSet/>
      <dgm:spPr/>
      <dgm:t>
        <a:bodyPr/>
        <a:lstStyle/>
        <a:p>
          <a:endParaRPr lang="pt-BR"/>
        </a:p>
      </dgm:t>
    </dgm:pt>
    <dgm:pt modelId="{1224FCB4-3AEF-4011-981A-579500D017A4}" type="sibTrans" cxnId="{9E9CE9D0-87D9-4588-AA4D-3FD6536745BB}">
      <dgm:prSet/>
      <dgm:spPr>
        <a:solidFill>
          <a:srgbClr val="149B55"/>
        </a:solidFill>
      </dgm:spPr>
      <dgm:t>
        <a:bodyPr/>
        <a:lstStyle/>
        <a:p>
          <a:endParaRPr lang="pt-BR"/>
        </a:p>
      </dgm:t>
    </dgm:pt>
    <dgm:pt modelId="{9DB299EC-FB83-4F09-B640-40159CD6937E}">
      <dgm:prSet phldrT="[Texto]" phldr="1" custT="1"/>
      <dgm:spPr>
        <a:solidFill>
          <a:schemeClr val="bg1">
            <a:lumMod val="85000"/>
          </a:schemeClr>
        </a:solidFill>
        <a:ln>
          <a:solidFill>
            <a:srgbClr val="149B55"/>
          </a:solidFill>
        </a:ln>
      </dgm:spPr>
      <dgm:t>
        <a:bodyPr/>
        <a:lstStyle/>
        <a:p>
          <a:endParaRPr lang="pt-BR" sz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804CC07E-1807-4753-96DA-956D3C4047A6}" type="parTrans" cxnId="{2779889D-DEEA-4424-93F2-E4DB3726CBF6}">
      <dgm:prSet/>
      <dgm:spPr/>
      <dgm:t>
        <a:bodyPr/>
        <a:lstStyle/>
        <a:p>
          <a:endParaRPr lang="pt-BR"/>
        </a:p>
      </dgm:t>
    </dgm:pt>
    <dgm:pt modelId="{423D5BCF-D208-4198-89D2-7B7705C24651}" type="sibTrans" cxnId="{2779889D-DEEA-4424-93F2-E4DB3726CBF6}">
      <dgm:prSet/>
      <dgm:spPr>
        <a:solidFill>
          <a:srgbClr val="149B55"/>
        </a:solidFill>
      </dgm:spPr>
      <dgm:t>
        <a:bodyPr/>
        <a:lstStyle/>
        <a:p>
          <a:endParaRPr lang="pt-BR"/>
        </a:p>
      </dgm:t>
    </dgm:pt>
    <dgm:pt modelId="{A364BD84-3577-42F6-B8BD-65EEBADE2065}" type="pres">
      <dgm:prSet presAssocID="{23020E6B-CE84-4E2D-9588-1282227C4BC3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35FF127A-87EC-40FA-B113-2C8031D17383}" type="pres">
      <dgm:prSet presAssocID="{EB1A922A-352E-40F4-AD4C-445557B96362}" presName="centerShape" presStyleLbl="node0" presStyleIdx="0" presStyleCnt="1"/>
      <dgm:spPr/>
      <dgm:t>
        <a:bodyPr/>
        <a:lstStyle/>
        <a:p>
          <a:endParaRPr lang="pt-BR"/>
        </a:p>
      </dgm:t>
    </dgm:pt>
    <dgm:pt modelId="{CABBDC2C-9B1A-45A9-8C39-6A03F86A5F65}" type="pres">
      <dgm:prSet presAssocID="{FF2A5163-9B09-4692-A928-29DE673D9D9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EB0631F-4520-4B65-941D-1DCE31F8B312}" type="pres">
      <dgm:prSet presAssocID="{FF2A5163-9B09-4692-A928-29DE673D9D9A}" presName="dummy" presStyleCnt="0"/>
      <dgm:spPr/>
    </dgm:pt>
    <dgm:pt modelId="{0D5E28C0-03DB-4849-93AD-88D7503F17B6}" type="pres">
      <dgm:prSet presAssocID="{56B68BDF-756B-464B-9479-C1B9F6548BCC}" presName="sibTrans" presStyleLbl="sibTrans2D1" presStyleIdx="0" presStyleCnt="4"/>
      <dgm:spPr/>
      <dgm:t>
        <a:bodyPr/>
        <a:lstStyle/>
        <a:p>
          <a:endParaRPr lang="pt-BR"/>
        </a:p>
      </dgm:t>
    </dgm:pt>
    <dgm:pt modelId="{54C74058-1D8C-4CCA-A577-36B141215B01}" type="pres">
      <dgm:prSet presAssocID="{3363A485-40A9-4ACA-8C22-6B9E5A26A4DC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39F8CF3-DDEE-4A45-9E3A-5B0C4CE6D421}" type="pres">
      <dgm:prSet presAssocID="{3363A485-40A9-4ACA-8C22-6B9E5A26A4DC}" presName="dummy" presStyleCnt="0"/>
      <dgm:spPr/>
    </dgm:pt>
    <dgm:pt modelId="{BC0DB825-8C47-4016-BC75-29EDCA0D856D}" type="pres">
      <dgm:prSet presAssocID="{3379A473-40E0-4C99-B373-286DB365AD7C}" presName="sibTrans" presStyleLbl="sibTrans2D1" presStyleIdx="1" presStyleCnt="4"/>
      <dgm:spPr/>
      <dgm:t>
        <a:bodyPr/>
        <a:lstStyle/>
        <a:p>
          <a:endParaRPr lang="pt-BR"/>
        </a:p>
      </dgm:t>
    </dgm:pt>
    <dgm:pt modelId="{4CC64F6D-C40D-40E4-B6A2-735FB1BD4C7A}" type="pres">
      <dgm:prSet presAssocID="{B008FF35-F18E-49BF-BAA9-6C9D793FC29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8F7DADB-49A4-42E4-9B17-A56FBFC020EF}" type="pres">
      <dgm:prSet presAssocID="{B008FF35-F18E-49BF-BAA9-6C9D793FC299}" presName="dummy" presStyleCnt="0"/>
      <dgm:spPr/>
    </dgm:pt>
    <dgm:pt modelId="{592EF1F5-7B61-4586-AF08-59AF74ADB1E1}" type="pres">
      <dgm:prSet presAssocID="{1224FCB4-3AEF-4011-981A-579500D017A4}" presName="sibTrans" presStyleLbl="sibTrans2D1" presStyleIdx="2" presStyleCnt="4"/>
      <dgm:spPr/>
      <dgm:t>
        <a:bodyPr/>
        <a:lstStyle/>
        <a:p>
          <a:endParaRPr lang="pt-BR"/>
        </a:p>
      </dgm:t>
    </dgm:pt>
    <dgm:pt modelId="{F1CA7D9E-5D06-411A-8669-E8CDDC496EF0}" type="pres">
      <dgm:prSet presAssocID="{9DB299EC-FB83-4F09-B640-40159CD6937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8052155-244A-4B6F-A99B-FD75826B8A76}" type="pres">
      <dgm:prSet presAssocID="{9DB299EC-FB83-4F09-B640-40159CD6937E}" presName="dummy" presStyleCnt="0"/>
      <dgm:spPr/>
    </dgm:pt>
    <dgm:pt modelId="{4C7CD398-C19D-4535-9EC9-6F7F97CC7F4E}" type="pres">
      <dgm:prSet presAssocID="{423D5BCF-D208-4198-89D2-7B7705C24651}" presName="sibTrans" presStyleLbl="sibTrans2D1" presStyleIdx="3" presStyleCnt="4"/>
      <dgm:spPr/>
      <dgm:t>
        <a:bodyPr/>
        <a:lstStyle/>
        <a:p>
          <a:endParaRPr lang="pt-BR"/>
        </a:p>
      </dgm:t>
    </dgm:pt>
  </dgm:ptLst>
  <dgm:cxnLst>
    <dgm:cxn modelId="{B2A35EBA-8E8F-468A-977A-B0DE13646327}" type="presOf" srcId="{EB1A922A-352E-40F4-AD4C-445557B96362}" destId="{35FF127A-87EC-40FA-B113-2C8031D17383}" srcOrd="0" destOrd="0" presId="urn:microsoft.com/office/officeart/2005/8/layout/radial6"/>
    <dgm:cxn modelId="{C0697F7E-C390-4443-B9BB-CE3E5E1E6EA4}" srcId="{EB1A922A-352E-40F4-AD4C-445557B96362}" destId="{3363A485-40A9-4ACA-8C22-6B9E5A26A4DC}" srcOrd="1" destOrd="0" parTransId="{41216CEC-18A3-4CE2-B0AC-907CCD915E04}" sibTransId="{3379A473-40E0-4C99-B373-286DB365AD7C}"/>
    <dgm:cxn modelId="{F3C62570-F7C9-4B45-BAF2-FBBA103E3FCE}" type="presOf" srcId="{56B68BDF-756B-464B-9479-C1B9F6548BCC}" destId="{0D5E28C0-03DB-4849-93AD-88D7503F17B6}" srcOrd="0" destOrd="0" presId="urn:microsoft.com/office/officeart/2005/8/layout/radial6"/>
    <dgm:cxn modelId="{9E9CE9D0-87D9-4588-AA4D-3FD6536745BB}" srcId="{EB1A922A-352E-40F4-AD4C-445557B96362}" destId="{B008FF35-F18E-49BF-BAA9-6C9D793FC299}" srcOrd="2" destOrd="0" parTransId="{E4E10B1D-351A-4A7D-BC91-718477BA2E1C}" sibTransId="{1224FCB4-3AEF-4011-981A-579500D017A4}"/>
    <dgm:cxn modelId="{4A91A283-37AA-44D7-97D8-B9E218478C65}" srcId="{EB1A922A-352E-40F4-AD4C-445557B96362}" destId="{FF2A5163-9B09-4692-A928-29DE673D9D9A}" srcOrd="0" destOrd="0" parTransId="{4885DB98-BE92-4059-BC46-48A8C28850EC}" sibTransId="{56B68BDF-756B-464B-9479-C1B9F6548BCC}"/>
    <dgm:cxn modelId="{A2D9A958-63CF-4F05-8E25-08D63B21764F}" type="presOf" srcId="{23020E6B-CE84-4E2D-9588-1282227C4BC3}" destId="{A364BD84-3577-42F6-B8BD-65EEBADE2065}" srcOrd="0" destOrd="0" presId="urn:microsoft.com/office/officeart/2005/8/layout/radial6"/>
    <dgm:cxn modelId="{3D212F4A-045B-4E33-AB91-639E25C1A1F6}" type="presOf" srcId="{FF2A5163-9B09-4692-A928-29DE673D9D9A}" destId="{CABBDC2C-9B1A-45A9-8C39-6A03F86A5F65}" srcOrd="0" destOrd="0" presId="urn:microsoft.com/office/officeart/2005/8/layout/radial6"/>
    <dgm:cxn modelId="{7A27C81D-5B1F-408A-AA28-FC4FE743031C}" type="presOf" srcId="{1224FCB4-3AEF-4011-981A-579500D017A4}" destId="{592EF1F5-7B61-4586-AF08-59AF74ADB1E1}" srcOrd="0" destOrd="0" presId="urn:microsoft.com/office/officeart/2005/8/layout/radial6"/>
    <dgm:cxn modelId="{2779889D-DEEA-4424-93F2-E4DB3726CBF6}" srcId="{EB1A922A-352E-40F4-AD4C-445557B96362}" destId="{9DB299EC-FB83-4F09-B640-40159CD6937E}" srcOrd="3" destOrd="0" parTransId="{804CC07E-1807-4753-96DA-956D3C4047A6}" sibTransId="{423D5BCF-D208-4198-89D2-7B7705C24651}"/>
    <dgm:cxn modelId="{8BD68468-8E92-4B2F-9544-E48E7BB439DE}" type="presOf" srcId="{3379A473-40E0-4C99-B373-286DB365AD7C}" destId="{BC0DB825-8C47-4016-BC75-29EDCA0D856D}" srcOrd="0" destOrd="0" presId="urn:microsoft.com/office/officeart/2005/8/layout/radial6"/>
    <dgm:cxn modelId="{6EFF0920-7089-4B56-AB31-9F7353F4082E}" srcId="{23020E6B-CE84-4E2D-9588-1282227C4BC3}" destId="{EB1A922A-352E-40F4-AD4C-445557B96362}" srcOrd="0" destOrd="0" parTransId="{F397401F-AF47-4F37-AC36-11915388C92E}" sibTransId="{BA844C9C-940D-4DB5-8514-695D3FCE7DA8}"/>
    <dgm:cxn modelId="{E4E4E717-8CFD-420B-AC18-53C16DB86249}" type="presOf" srcId="{B008FF35-F18E-49BF-BAA9-6C9D793FC299}" destId="{4CC64F6D-C40D-40E4-B6A2-735FB1BD4C7A}" srcOrd="0" destOrd="0" presId="urn:microsoft.com/office/officeart/2005/8/layout/radial6"/>
    <dgm:cxn modelId="{6A784160-F7F3-4491-83AD-B19AC8C5AE76}" type="presOf" srcId="{3363A485-40A9-4ACA-8C22-6B9E5A26A4DC}" destId="{54C74058-1D8C-4CCA-A577-36B141215B01}" srcOrd="0" destOrd="0" presId="urn:microsoft.com/office/officeart/2005/8/layout/radial6"/>
    <dgm:cxn modelId="{EFAAD58B-D1DD-42C3-B364-BA2548DF8112}" type="presOf" srcId="{423D5BCF-D208-4198-89D2-7B7705C24651}" destId="{4C7CD398-C19D-4535-9EC9-6F7F97CC7F4E}" srcOrd="0" destOrd="0" presId="urn:microsoft.com/office/officeart/2005/8/layout/radial6"/>
    <dgm:cxn modelId="{EE7B981A-E707-4E88-8EBE-908911842110}" type="presOf" srcId="{9DB299EC-FB83-4F09-B640-40159CD6937E}" destId="{F1CA7D9E-5D06-411A-8669-E8CDDC496EF0}" srcOrd="0" destOrd="0" presId="urn:microsoft.com/office/officeart/2005/8/layout/radial6"/>
    <dgm:cxn modelId="{6F301569-6BD7-4D29-9292-2D174C2022CE}" type="presParOf" srcId="{A364BD84-3577-42F6-B8BD-65EEBADE2065}" destId="{35FF127A-87EC-40FA-B113-2C8031D17383}" srcOrd="0" destOrd="0" presId="urn:microsoft.com/office/officeart/2005/8/layout/radial6"/>
    <dgm:cxn modelId="{515DB27A-13B0-426C-911E-E06E15181BAD}" type="presParOf" srcId="{A364BD84-3577-42F6-B8BD-65EEBADE2065}" destId="{CABBDC2C-9B1A-45A9-8C39-6A03F86A5F65}" srcOrd="1" destOrd="0" presId="urn:microsoft.com/office/officeart/2005/8/layout/radial6"/>
    <dgm:cxn modelId="{42FA8E1A-2225-4555-B220-4B67F2DC156D}" type="presParOf" srcId="{A364BD84-3577-42F6-B8BD-65EEBADE2065}" destId="{5EB0631F-4520-4B65-941D-1DCE31F8B312}" srcOrd="2" destOrd="0" presId="urn:microsoft.com/office/officeart/2005/8/layout/radial6"/>
    <dgm:cxn modelId="{632C9BDC-65B7-4A73-8F9F-747FC6BF7AF8}" type="presParOf" srcId="{A364BD84-3577-42F6-B8BD-65EEBADE2065}" destId="{0D5E28C0-03DB-4849-93AD-88D7503F17B6}" srcOrd="3" destOrd="0" presId="urn:microsoft.com/office/officeart/2005/8/layout/radial6"/>
    <dgm:cxn modelId="{36A18663-6AFC-49AF-88DA-D2D890CF598A}" type="presParOf" srcId="{A364BD84-3577-42F6-B8BD-65EEBADE2065}" destId="{54C74058-1D8C-4CCA-A577-36B141215B01}" srcOrd="4" destOrd="0" presId="urn:microsoft.com/office/officeart/2005/8/layout/radial6"/>
    <dgm:cxn modelId="{8AF8823F-0CD9-4AD9-AEA8-5554BC834936}" type="presParOf" srcId="{A364BD84-3577-42F6-B8BD-65EEBADE2065}" destId="{F39F8CF3-DDEE-4A45-9E3A-5B0C4CE6D421}" srcOrd="5" destOrd="0" presId="urn:microsoft.com/office/officeart/2005/8/layout/radial6"/>
    <dgm:cxn modelId="{BEAD3F12-3029-4C8E-9E3F-34B734E9525F}" type="presParOf" srcId="{A364BD84-3577-42F6-B8BD-65EEBADE2065}" destId="{BC0DB825-8C47-4016-BC75-29EDCA0D856D}" srcOrd="6" destOrd="0" presId="urn:microsoft.com/office/officeart/2005/8/layout/radial6"/>
    <dgm:cxn modelId="{44D24A3D-DE8C-4C63-AE8F-22548931F2CA}" type="presParOf" srcId="{A364BD84-3577-42F6-B8BD-65EEBADE2065}" destId="{4CC64F6D-C40D-40E4-B6A2-735FB1BD4C7A}" srcOrd="7" destOrd="0" presId="urn:microsoft.com/office/officeart/2005/8/layout/radial6"/>
    <dgm:cxn modelId="{BBA70514-2A86-4D52-9672-7B3A0AA0494D}" type="presParOf" srcId="{A364BD84-3577-42F6-B8BD-65EEBADE2065}" destId="{58F7DADB-49A4-42E4-9B17-A56FBFC020EF}" srcOrd="8" destOrd="0" presId="urn:microsoft.com/office/officeart/2005/8/layout/radial6"/>
    <dgm:cxn modelId="{7EA681D7-E0D5-414E-8887-CDFF6F2AF47D}" type="presParOf" srcId="{A364BD84-3577-42F6-B8BD-65EEBADE2065}" destId="{592EF1F5-7B61-4586-AF08-59AF74ADB1E1}" srcOrd="9" destOrd="0" presId="urn:microsoft.com/office/officeart/2005/8/layout/radial6"/>
    <dgm:cxn modelId="{0C88DD5A-F12F-49E1-B1D0-A3D4408D305A}" type="presParOf" srcId="{A364BD84-3577-42F6-B8BD-65EEBADE2065}" destId="{F1CA7D9E-5D06-411A-8669-E8CDDC496EF0}" srcOrd="10" destOrd="0" presId="urn:microsoft.com/office/officeart/2005/8/layout/radial6"/>
    <dgm:cxn modelId="{34A5381D-09BC-48BB-9737-A81973FF7FDA}" type="presParOf" srcId="{A364BD84-3577-42F6-B8BD-65EEBADE2065}" destId="{F8052155-244A-4B6F-A99B-FD75826B8A76}" srcOrd="11" destOrd="0" presId="urn:microsoft.com/office/officeart/2005/8/layout/radial6"/>
    <dgm:cxn modelId="{27A75288-8504-4B3B-9965-808933BCEB83}" type="presParOf" srcId="{A364BD84-3577-42F6-B8BD-65EEBADE2065}" destId="{4C7CD398-C19D-4535-9EC9-6F7F97CC7F4E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CD398-C19D-4535-9EC9-6F7F97CC7F4E}">
      <dsp:nvSpPr>
        <dsp:cNvPr id="0" name=""/>
        <dsp:cNvSpPr/>
      </dsp:nvSpPr>
      <dsp:spPr>
        <a:xfrm>
          <a:off x="1485285" y="469285"/>
          <a:ext cx="3125428" cy="3125428"/>
        </a:xfrm>
        <a:prstGeom prst="blockArc">
          <a:avLst>
            <a:gd name="adj1" fmla="val 10800000"/>
            <a:gd name="adj2" fmla="val 16200000"/>
            <a:gd name="adj3" fmla="val 4642"/>
          </a:avLst>
        </a:prstGeom>
        <a:solidFill>
          <a:srgbClr val="149B5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2EF1F5-7B61-4586-AF08-59AF74ADB1E1}">
      <dsp:nvSpPr>
        <dsp:cNvPr id="0" name=""/>
        <dsp:cNvSpPr/>
      </dsp:nvSpPr>
      <dsp:spPr>
        <a:xfrm>
          <a:off x="1485285" y="469285"/>
          <a:ext cx="3125428" cy="3125428"/>
        </a:xfrm>
        <a:prstGeom prst="blockArc">
          <a:avLst>
            <a:gd name="adj1" fmla="val 5400000"/>
            <a:gd name="adj2" fmla="val 10800000"/>
            <a:gd name="adj3" fmla="val 4642"/>
          </a:avLst>
        </a:prstGeom>
        <a:solidFill>
          <a:srgbClr val="149B5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0DB825-8C47-4016-BC75-29EDCA0D856D}">
      <dsp:nvSpPr>
        <dsp:cNvPr id="0" name=""/>
        <dsp:cNvSpPr/>
      </dsp:nvSpPr>
      <dsp:spPr>
        <a:xfrm>
          <a:off x="1485285" y="469285"/>
          <a:ext cx="3125428" cy="3125428"/>
        </a:xfrm>
        <a:prstGeom prst="blockArc">
          <a:avLst>
            <a:gd name="adj1" fmla="val 0"/>
            <a:gd name="adj2" fmla="val 5400000"/>
            <a:gd name="adj3" fmla="val 4642"/>
          </a:avLst>
        </a:prstGeom>
        <a:solidFill>
          <a:srgbClr val="149B5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5E28C0-03DB-4849-93AD-88D7503F17B6}">
      <dsp:nvSpPr>
        <dsp:cNvPr id="0" name=""/>
        <dsp:cNvSpPr/>
      </dsp:nvSpPr>
      <dsp:spPr>
        <a:xfrm>
          <a:off x="1485285" y="469285"/>
          <a:ext cx="3125428" cy="3125428"/>
        </a:xfrm>
        <a:prstGeom prst="blockArc">
          <a:avLst>
            <a:gd name="adj1" fmla="val 16200000"/>
            <a:gd name="adj2" fmla="val 0"/>
            <a:gd name="adj3" fmla="val 4642"/>
          </a:avLst>
        </a:prstGeom>
        <a:solidFill>
          <a:srgbClr val="149B5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FF127A-87EC-40FA-B113-2C8031D17383}">
      <dsp:nvSpPr>
        <dsp:cNvPr id="0" name=""/>
        <dsp:cNvSpPr/>
      </dsp:nvSpPr>
      <dsp:spPr>
        <a:xfrm>
          <a:off x="2328416" y="1312416"/>
          <a:ext cx="1439167" cy="1439167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21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2539177" y="1523177"/>
        <a:ext cx="1017645" cy="1017645"/>
      </dsp:txXfrm>
    </dsp:sp>
    <dsp:sp modelId="{CABBDC2C-9B1A-45A9-8C39-6A03F86A5F65}">
      <dsp:nvSpPr>
        <dsp:cNvPr id="0" name=""/>
        <dsp:cNvSpPr/>
      </dsp:nvSpPr>
      <dsp:spPr>
        <a:xfrm>
          <a:off x="2544291" y="1843"/>
          <a:ext cx="1007417" cy="1007417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2691824" y="149376"/>
        <a:ext cx="712351" cy="712351"/>
      </dsp:txXfrm>
    </dsp:sp>
    <dsp:sp modelId="{54C74058-1D8C-4CCA-A577-36B141215B01}">
      <dsp:nvSpPr>
        <dsp:cNvPr id="0" name=""/>
        <dsp:cNvSpPr/>
      </dsp:nvSpPr>
      <dsp:spPr>
        <a:xfrm>
          <a:off x="4070738" y="1528291"/>
          <a:ext cx="1007417" cy="1007417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4218271" y="1675824"/>
        <a:ext cx="712351" cy="712351"/>
      </dsp:txXfrm>
    </dsp:sp>
    <dsp:sp modelId="{4CC64F6D-C40D-40E4-B6A2-735FB1BD4C7A}">
      <dsp:nvSpPr>
        <dsp:cNvPr id="0" name=""/>
        <dsp:cNvSpPr/>
      </dsp:nvSpPr>
      <dsp:spPr>
        <a:xfrm>
          <a:off x="2544291" y="3054738"/>
          <a:ext cx="1007417" cy="1007417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2691824" y="3202271"/>
        <a:ext cx="712351" cy="712351"/>
      </dsp:txXfrm>
    </dsp:sp>
    <dsp:sp modelId="{F1CA7D9E-5D06-411A-8669-E8CDDC496EF0}">
      <dsp:nvSpPr>
        <dsp:cNvPr id="0" name=""/>
        <dsp:cNvSpPr/>
      </dsp:nvSpPr>
      <dsp:spPr>
        <a:xfrm>
          <a:off x="1017843" y="1528291"/>
          <a:ext cx="1007417" cy="1007417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1165376" y="1675824"/>
        <a:ext cx="712351" cy="7123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CD398-C19D-4535-9EC9-6F7F97CC7F4E}">
      <dsp:nvSpPr>
        <dsp:cNvPr id="0" name=""/>
        <dsp:cNvSpPr/>
      </dsp:nvSpPr>
      <dsp:spPr>
        <a:xfrm>
          <a:off x="1275605" y="403035"/>
          <a:ext cx="2684205" cy="2684205"/>
        </a:xfrm>
        <a:prstGeom prst="blockArc">
          <a:avLst>
            <a:gd name="adj1" fmla="val 10800000"/>
            <a:gd name="adj2" fmla="val 16200000"/>
            <a:gd name="adj3" fmla="val 4642"/>
          </a:avLst>
        </a:prstGeom>
        <a:solidFill>
          <a:srgbClr val="149B5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2EF1F5-7B61-4586-AF08-59AF74ADB1E1}">
      <dsp:nvSpPr>
        <dsp:cNvPr id="0" name=""/>
        <dsp:cNvSpPr/>
      </dsp:nvSpPr>
      <dsp:spPr>
        <a:xfrm>
          <a:off x="1275605" y="403035"/>
          <a:ext cx="2684205" cy="2684205"/>
        </a:xfrm>
        <a:prstGeom prst="blockArc">
          <a:avLst>
            <a:gd name="adj1" fmla="val 5400000"/>
            <a:gd name="adj2" fmla="val 10800000"/>
            <a:gd name="adj3" fmla="val 4642"/>
          </a:avLst>
        </a:prstGeom>
        <a:solidFill>
          <a:srgbClr val="149B5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0DB825-8C47-4016-BC75-29EDCA0D856D}">
      <dsp:nvSpPr>
        <dsp:cNvPr id="0" name=""/>
        <dsp:cNvSpPr/>
      </dsp:nvSpPr>
      <dsp:spPr>
        <a:xfrm>
          <a:off x="1275605" y="403035"/>
          <a:ext cx="2684205" cy="2684205"/>
        </a:xfrm>
        <a:prstGeom prst="blockArc">
          <a:avLst>
            <a:gd name="adj1" fmla="val 0"/>
            <a:gd name="adj2" fmla="val 5400000"/>
            <a:gd name="adj3" fmla="val 4642"/>
          </a:avLst>
        </a:prstGeom>
        <a:solidFill>
          <a:srgbClr val="149B5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5E28C0-03DB-4849-93AD-88D7503F17B6}">
      <dsp:nvSpPr>
        <dsp:cNvPr id="0" name=""/>
        <dsp:cNvSpPr/>
      </dsp:nvSpPr>
      <dsp:spPr>
        <a:xfrm>
          <a:off x="1275605" y="403035"/>
          <a:ext cx="2684205" cy="2684205"/>
        </a:xfrm>
        <a:prstGeom prst="blockArc">
          <a:avLst>
            <a:gd name="adj1" fmla="val 16200000"/>
            <a:gd name="adj2" fmla="val 0"/>
            <a:gd name="adj3" fmla="val 4642"/>
          </a:avLst>
        </a:prstGeom>
        <a:solidFill>
          <a:srgbClr val="149B5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FF127A-87EC-40FA-B113-2C8031D17383}">
      <dsp:nvSpPr>
        <dsp:cNvPr id="0" name=""/>
        <dsp:cNvSpPr/>
      </dsp:nvSpPr>
      <dsp:spPr>
        <a:xfrm>
          <a:off x="1999709" y="1127139"/>
          <a:ext cx="1235997" cy="1235997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8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2180717" y="1308147"/>
        <a:ext cx="873981" cy="873981"/>
      </dsp:txXfrm>
    </dsp:sp>
    <dsp:sp modelId="{CABBDC2C-9B1A-45A9-8C39-6A03F86A5F65}">
      <dsp:nvSpPr>
        <dsp:cNvPr id="0" name=""/>
        <dsp:cNvSpPr/>
      </dsp:nvSpPr>
      <dsp:spPr>
        <a:xfrm>
          <a:off x="2185108" y="1583"/>
          <a:ext cx="865198" cy="865198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2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2311813" y="128288"/>
        <a:ext cx="611788" cy="611788"/>
      </dsp:txXfrm>
    </dsp:sp>
    <dsp:sp modelId="{54C74058-1D8C-4CCA-A577-36B141215B01}">
      <dsp:nvSpPr>
        <dsp:cNvPr id="0" name=""/>
        <dsp:cNvSpPr/>
      </dsp:nvSpPr>
      <dsp:spPr>
        <a:xfrm>
          <a:off x="3496064" y="1312539"/>
          <a:ext cx="865198" cy="865198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2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3622769" y="1439244"/>
        <a:ext cx="611788" cy="611788"/>
      </dsp:txXfrm>
    </dsp:sp>
    <dsp:sp modelId="{4CC64F6D-C40D-40E4-B6A2-735FB1BD4C7A}">
      <dsp:nvSpPr>
        <dsp:cNvPr id="0" name=""/>
        <dsp:cNvSpPr/>
      </dsp:nvSpPr>
      <dsp:spPr>
        <a:xfrm>
          <a:off x="2185108" y="2623495"/>
          <a:ext cx="865198" cy="865198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2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2311813" y="2750200"/>
        <a:ext cx="611788" cy="611788"/>
      </dsp:txXfrm>
    </dsp:sp>
    <dsp:sp modelId="{F1CA7D9E-5D06-411A-8669-E8CDDC496EF0}">
      <dsp:nvSpPr>
        <dsp:cNvPr id="0" name=""/>
        <dsp:cNvSpPr/>
      </dsp:nvSpPr>
      <dsp:spPr>
        <a:xfrm>
          <a:off x="874152" y="1312539"/>
          <a:ext cx="865198" cy="865198"/>
        </a:xfrm>
        <a:prstGeom prst="ellipse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rgbClr val="149B5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200" kern="1200" dirty="0">
            <a:solidFill>
              <a:schemeClr val="tx1"/>
            </a:solidFill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sp:txBody>
      <dsp:txXfrm>
        <a:off x="1000857" y="1439244"/>
        <a:ext cx="611788" cy="6117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588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344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588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588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344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344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588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588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588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344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344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344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588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588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588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588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56000" y="1760760"/>
            <a:ext cx="8567640" cy="5633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588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588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344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588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588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344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49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588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588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344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56000" y="1760760"/>
            <a:ext cx="8567640" cy="12150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latin typeface="Calibri"/>
              </a:rPr>
              <a:t>Clique para editar o título mestre</a:t>
            </a:r>
            <a:endParaRPr b="0" lang="pt-B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504000" y="5254920"/>
            <a:ext cx="2351880" cy="301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6B6ACEC2-1D68-4496-964C-5C6A01B20AB6}" type="datetime">
              <a:rPr b="0" lang="pt-BR" sz="1200" spc="-1" strike="noStrike">
                <a:solidFill>
                  <a:srgbClr val="8b8b8b"/>
                </a:solidFill>
                <a:latin typeface="Calibri"/>
              </a:rPr>
              <a:t>07/02/22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443400" y="5254920"/>
            <a:ext cx="3191400" cy="301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7223400" y="5254920"/>
            <a:ext cx="2351880" cy="301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4CCE0E8-8A77-41A6-926F-F81ACECF10B0}" type="slidenum">
              <a:rPr b="0" lang="pt-BR" sz="1200" spc="-1" strike="noStrike">
                <a:solidFill>
                  <a:srgbClr val="8b8b8b"/>
                </a:solidFill>
                <a:latin typeface="Calibri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588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6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640" spc="-1" strike="noStrike">
                <a:solidFill>
                  <a:srgbClr val="000000"/>
                </a:solidFill>
                <a:latin typeface="Calibri"/>
              </a:rPr>
              <a:t>Clique para editar o formato do texto da estrutura de tópicos</a:t>
            </a:r>
            <a:endParaRPr b="0" lang="pt-BR" sz="264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93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979" spc="-1" strike="noStrike">
                <a:solidFill>
                  <a:srgbClr val="000000"/>
                </a:solidFill>
                <a:latin typeface="Calibri"/>
              </a:rPr>
              <a:t>2.º nível da estrutura de tópicos</a:t>
            </a:r>
            <a:endParaRPr b="0" lang="pt-BR" sz="1979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69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50" spc="-1" strike="noStrike">
                <a:solidFill>
                  <a:srgbClr val="000000"/>
                </a:solidFill>
                <a:latin typeface="Calibri"/>
              </a:rPr>
              <a:t>3.º nível da estrutura de tópicos</a:t>
            </a:r>
            <a:endParaRPr b="0" lang="pt-BR" sz="165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46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650" spc="-1" strike="noStrike">
                <a:solidFill>
                  <a:srgbClr val="000000"/>
                </a:solidFill>
                <a:latin typeface="Calibri"/>
              </a:rPr>
              <a:t>4.º nível da estrutura de tópicos</a:t>
            </a:r>
            <a:endParaRPr b="0" lang="pt-BR" sz="165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3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50" spc="-1" strike="noStrike">
                <a:solidFill>
                  <a:srgbClr val="000000"/>
                </a:solidFill>
                <a:latin typeface="Calibri"/>
              </a:rPr>
              <a:t>5.º nível da estrutura de tópicos</a:t>
            </a:r>
            <a:endParaRPr b="0" lang="pt-BR" sz="165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3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50" spc="-1" strike="noStrike">
                <a:solidFill>
                  <a:srgbClr val="000000"/>
                </a:solidFill>
                <a:latin typeface="Calibri"/>
              </a:rPr>
              <a:t>6.º nível da estrutura de tópicos</a:t>
            </a:r>
            <a:endParaRPr b="0" lang="pt-BR" sz="165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3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50" spc="-1" strike="noStrike">
                <a:solidFill>
                  <a:srgbClr val="000000"/>
                </a:solidFill>
                <a:latin typeface="Calibri"/>
              </a:rPr>
              <a:t>7.º nível da estrutura de tópicos</a:t>
            </a:r>
            <a:endParaRPr b="0" lang="pt-BR" sz="165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jpeg"/><Relationship Id="rId4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chart" Target="../charts/chart7.xml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chart" Target="../charts/chart8.xml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diagramData" Target="../diagrams/data1.xml"/><Relationship Id="rId2" Type="http://schemas.openxmlformats.org/officeDocument/2006/relationships/diagramLayout" Target="../diagrams/layout1.xml"/><Relationship Id="rId3" Type="http://schemas.openxmlformats.org/officeDocument/2006/relationships/diagramQuickStyle" Target="../diagrams/quickStyle1.xml"/><Relationship Id="rId4" Type="http://schemas.openxmlformats.org/officeDocument/2006/relationships/diagramColors" Target="../diagrams/colors1.xml"/><Relationship Id="rId5" Type="http://schemas.microsoft.com/office/2007/relationships/diagramDrawing" Target="../diagrams/drawing1.xml"/><Relationship Id="rId6" Type="http://schemas.openxmlformats.org/officeDocument/2006/relationships/image" Target="../media/image25.png"/><Relationship Id="rId7" Type="http://schemas.openxmlformats.org/officeDocument/2006/relationships/slideLayout" Target="../slideLayouts/slideLayout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diagramData" Target="../diagrams/data2.xml"/><Relationship Id="rId2" Type="http://schemas.openxmlformats.org/officeDocument/2006/relationships/diagramLayout" Target="../diagrams/layout2.xml"/><Relationship Id="rId3" Type="http://schemas.openxmlformats.org/officeDocument/2006/relationships/diagramQuickStyle" Target="../diagrams/quickStyle2.xml"/><Relationship Id="rId4" Type="http://schemas.openxmlformats.org/officeDocument/2006/relationships/diagramColors" Target="../diagrams/colors2.xml"/><Relationship Id="rId5" Type="http://schemas.microsoft.com/office/2007/relationships/diagramDrawing" Target="../diagrams/drawing2.xml"/><Relationship Id="rId6" Type="http://schemas.openxmlformats.org/officeDocument/2006/relationships/image" Target="../media/image26.png"/><Relationship Id="rId7" Type="http://schemas.openxmlformats.org/officeDocument/2006/relationships/slideLayout" Target="../slideLayouts/slideLayout2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jpeg"/><Relationship Id="rId3" Type="http://schemas.openxmlformats.org/officeDocument/2006/relationships/image" Target="../media/image16.jpeg"/><Relationship Id="rId4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20" descr=""/>
          <p:cNvPicPr/>
          <p:nvPr/>
        </p:nvPicPr>
        <p:blipFill>
          <a:blip r:embed="rId1"/>
          <a:stretch/>
        </p:blipFill>
        <p:spPr>
          <a:xfrm>
            <a:off x="7293960" y="4719240"/>
            <a:ext cx="2419920" cy="618840"/>
          </a:xfrm>
          <a:prstGeom prst="rect">
            <a:avLst/>
          </a:prstGeom>
          <a:ln w="0">
            <a:noFill/>
          </a:ln>
        </p:spPr>
      </p:pic>
      <p:sp>
        <p:nvSpPr>
          <p:cNvPr id="42" name="CaixaDeTexto 4"/>
          <p:cNvSpPr/>
          <p:nvPr/>
        </p:nvSpPr>
        <p:spPr>
          <a:xfrm>
            <a:off x="5023800" y="2066400"/>
            <a:ext cx="4689720" cy="37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</a:pPr>
            <a:r>
              <a:rPr b="0" lang="pt-BR" sz="2400" spc="-1" strike="noStrike">
                <a:solidFill>
                  <a:srgbClr val="000000"/>
                </a:solidFill>
                <a:latin typeface="Verdana"/>
                <a:ea typeface="Verdana"/>
              </a:rPr>
              <a:t>Subtítulo aqui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43" name="CaixaDeTexto 6"/>
          <p:cNvSpPr/>
          <p:nvPr/>
        </p:nvSpPr>
        <p:spPr>
          <a:xfrm>
            <a:off x="5277600" y="3429720"/>
            <a:ext cx="4476960" cy="109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Gabriela Colebrusco Peres</a:t>
            </a:r>
            <a:endParaRPr b="0" lang="pt-BR" sz="18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Lab Design</a:t>
            </a:r>
            <a:endParaRPr b="0" lang="pt-BR" sz="16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Professor Marc Bogo</a:t>
            </a:r>
            <a:endParaRPr b="0" lang="pt-BR" sz="16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01/09/2016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44" name="CaixaDeTexto 23"/>
          <p:cNvSpPr/>
          <p:nvPr/>
        </p:nvSpPr>
        <p:spPr>
          <a:xfrm>
            <a:off x="4642200" y="1430640"/>
            <a:ext cx="50716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Criptografia RSA</a:t>
            </a:r>
            <a:endParaRPr b="0" lang="pt-BR" sz="3600" spc="-1" strike="noStrike">
              <a:latin typeface="Arial"/>
            </a:endParaRPr>
          </a:p>
        </p:txBody>
      </p:sp>
      <p:pic>
        <p:nvPicPr>
          <p:cNvPr id="45" name="Imagem 1" descr=""/>
          <p:cNvPicPr/>
          <p:nvPr/>
        </p:nvPicPr>
        <p:blipFill>
          <a:blip r:embed="rId2"/>
          <a:srcRect l="0" t="23653" r="0" b="0"/>
          <a:stretch/>
        </p:blipFill>
        <p:spPr>
          <a:xfrm flipH="1" rot="10800000">
            <a:off x="-436320" y="155520"/>
            <a:ext cx="4904280" cy="5536440"/>
          </a:xfrm>
          <a:prstGeom prst="rect">
            <a:avLst/>
          </a:prstGeom>
          <a:ln w="0">
            <a:noFill/>
          </a:ln>
        </p:spPr>
      </p:pic>
      <p:pic>
        <p:nvPicPr>
          <p:cNvPr id="46" name="Imagem 3" descr=""/>
          <p:cNvPicPr/>
          <p:nvPr/>
        </p:nvPicPr>
        <p:blipFill>
          <a:blip r:embed="rId3"/>
          <a:srcRect l="0" t="92212" r="0" b="0"/>
          <a:stretch/>
        </p:blipFill>
        <p:spPr>
          <a:xfrm flipH="1">
            <a:off x="4166640" y="0"/>
            <a:ext cx="6508800" cy="749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m 1" descr=""/>
          <p:cNvPicPr/>
          <p:nvPr/>
        </p:nvPicPr>
        <p:blipFill>
          <a:blip r:embed="rId1"/>
          <a:srcRect l="0" t="0" r="20038" b="0"/>
          <a:stretch/>
        </p:blipFill>
        <p:spPr>
          <a:xfrm>
            <a:off x="0" y="-6480"/>
            <a:ext cx="10079640" cy="5687280"/>
          </a:xfrm>
          <a:prstGeom prst="rect">
            <a:avLst/>
          </a:prstGeom>
          <a:ln w="0">
            <a:noFill/>
          </a:ln>
        </p:spPr>
      </p:pic>
      <p:sp>
        <p:nvSpPr>
          <p:cNvPr id="83" name="Retângulo 6"/>
          <p:cNvSpPr/>
          <p:nvPr/>
        </p:nvSpPr>
        <p:spPr>
          <a:xfrm>
            <a:off x="360" y="4977720"/>
            <a:ext cx="10079640" cy="70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aixaDeTexto 7"/>
          <p:cNvSpPr/>
          <p:nvPr/>
        </p:nvSpPr>
        <p:spPr>
          <a:xfrm>
            <a:off x="2895840" y="5112720"/>
            <a:ext cx="690552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Quando uma imagem merecer maior destaque, utilize este modelo de slide. Você pode adicionar uma descrição curta ou legenda aqui.  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85" name="Imagem 5" descr=""/>
          <p:cNvPicPr/>
          <p:nvPr/>
        </p:nvPicPr>
        <p:blipFill>
          <a:blip r:embed="rId2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tângulo 6"/>
          <p:cNvSpPr/>
          <p:nvPr/>
        </p:nvSpPr>
        <p:spPr>
          <a:xfrm>
            <a:off x="360" y="4977720"/>
            <a:ext cx="10079640" cy="70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aixaDeTexto 7"/>
          <p:cNvSpPr/>
          <p:nvPr/>
        </p:nvSpPr>
        <p:spPr>
          <a:xfrm>
            <a:off x="2895840" y="5112720"/>
            <a:ext cx="690552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Quando uma imagem merecer maior destaque, utilize este modelo de slide. Você pode adicionar uma descrição curta ou legenda aqui.  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88" name="Imagem 5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pic>
        <p:nvPicPr>
          <p:cNvPr id="89" name="Imagem 9" descr=""/>
          <p:cNvPicPr/>
          <p:nvPr/>
        </p:nvPicPr>
        <p:blipFill>
          <a:blip r:embed="rId2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90" name="CaixaDeTexto 11"/>
          <p:cNvSpPr/>
          <p:nvPr/>
        </p:nvSpPr>
        <p:spPr>
          <a:xfrm>
            <a:off x="433080" y="275040"/>
            <a:ext cx="88923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91" name="Retângulo 12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2" name="Imagem 13" descr=""/>
          <p:cNvPicPr/>
          <p:nvPr/>
        </p:nvPicPr>
        <p:blipFill>
          <a:blip r:embed="rId3"/>
          <a:srcRect l="0" t="16471" r="20038" b="13382"/>
          <a:stretch/>
        </p:blipFill>
        <p:spPr>
          <a:xfrm>
            <a:off x="-6120" y="928800"/>
            <a:ext cx="10079640" cy="3989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" name="Tabela 2"/>
          <p:cNvGraphicFramePr/>
          <p:nvPr/>
        </p:nvGraphicFramePr>
        <p:xfrm>
          <a:off x="1149120" y="1465560"/>
          <a:ext cx="5978880" cy="2182320"/>
        </p:xfrm>
        <a:graphic>
          <a:graphicData uri="http://schemas.openxmlformats.org/drawingml/2006/table">
            <a:tbl>
              <a:tblPr/>
              <a:tblGrid>
                <a:gridCol w="597600"/>
                <a:gridCol w="597600"/>
                <a:gridCol w="597600"/>
                <a:gridCol w="597600"/>
                <a:gridCol w="597600"/>
                <a:gridCol w="597600"/>
                <a:gridCol w="597600"/>
                <a:gridCol w="597600"/>
                <a:gridCol w="597600"/>
                <a:gridCol w="600480"/>
              </a:tblGrid>
              <a:tr h="329760"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329760"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 Light"/>
                        </a:rPr>
                        <a:t>1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 Light"/>
                        </a:rPr>
                        <a:t>2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 Light"/>
                        </a:rPr>
                        <a:t>3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 Light"/>
                        </a:rPr>
                        <a:t>4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 Light"/>
                        </a:rPr>
                        <a:t>5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 Light"/>
                        </a:rPr>
                        <a:t>6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 Light"/>
                        </a:rPr>
                        <a:t>7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 Light"/>
                        </a:rPr>
                        <a:t>8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 Light"/>
                        </a:rPr>
                        <a:t>...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329760"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329760"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329760"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329760"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329760"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331200">
                <a:tc>
                  <a:txBody>
                    <a:bodyPr lIns="81360" rIns="81360" tIns="40680" bIns="406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200" spc="-1" strike="noStrike">
                          <a:solidFill>
                            <a:srgbClr val="000000"/>
                          </a:solidFill>
                          <a:latin typeface="Montserrat"/>
                        </a:rPr>
                        <a:t>Ex.</a:t>
                      </a:r>
                      <a:endParaRPr b="0" lang="pt-BR" sz="1200" spc="-1" strike="noStrike">
                        <a:latin typeface="Arial"/>
                      </a:endParaRPr>
                    </a:p>
                  </a:txBody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anchor="t" marL="81360" marR="81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94" name="Imagem 7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95" name="CaixaDeTexto 6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96" name="Retângulo 9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CaixaDeTexto 1"/>
          <p:cNvSpPr/>
          <p:nvPr/>
        </p:nvSpPr>
        <p:spPr>
          <a:xfrm>
            <a:off x="991080" y="3786840"/>
            <a:ext cx="611208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Utilize esse slide para apresentar uma tabela. Mantenha o estilo de cores, barras e linhas, que foram escolhidos para melhor visualização e entendimento dos dados.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8" name="Gráfico 1"/>
          <p:cNvGraphicFramePr/>
          <p:nvPr/>
        </p:nvGraphicFramePr>
        <p:xfrm>
          <a:off x="1070640" y="1346040"/>
          <a:ext cx="6019920" cy="338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99" name="Imagem 7" descr=""/>
          <p:cNvPicPr/>
          <p:nvPr/>
        </p:nvPicPr>
        <p:blipFill>
          <a:blip r:embed="rId2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100" name="CaixaDeTexto 6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101" name="Retângulo 9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" name="Gráfico 1"/>
          <p:cNvGraphicFramePr/>
          <p:nvPr/>
        </p:nvGraphicFramePr>
        <p:xfrm>
          <a:off x="4325040" y="1405440"/>
          <a:ext cx="4855320" cy="2731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03" name="CaixaDeTexto 3"/>
          <p:cNvSpPr/>
          <p:nvPr/>
        </p:nvSpPr>
        <p:spPr>
          <a:xfrm>
            <a:off x="1070640" y="1405440"/>
            <a:ext cx="3412800" cy="130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Este é um slide para apresentação de gráficos. Mantenha as cores das barras, que foram escolhidas para melhor contraste.</a:t>
            </a:r>
            <a:endParaRPr b="0" lang="pt-BR" sz="1600" spc="-1" strike="noStrike">
              <a:latin typeface="Arial"/>
            </a:endParaRPr>
          </a:p>
        </p:txBody>
      </p:sp>
      <p:pic>
        <p:nvPicPr>
          <p:cNvPr id="104" name="Imagem 8" descr=""/>
          <p:cNvPicPr/>
          <p:nvPr/>
        </p:nvPicPr>
        <p:blipFill>
          <a:blip r:embed="rId2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105" name="CaixaDeTexto 14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106" name="Retângulo 16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" name="Diagram1"/>
          <p:cNvGraphicFramePr/>
          <p:nvPr>
            <p:extLst>
              <p:ext uri="{D42A27DB-BD31-4B8C-83A1-F6EECF244321}">
                <p14:modId xmlns:p14="http://schemas.microsoft.com/office/powerpoint/2010/main" val="4219924327"/>
              </p:ext>
            </p:extLst>
          </p:nvPr>
        </p:nvGraphicFramePr>
        <p:xfrm>
          <a:off x="38880" y="1465560"/>
          <a:ext cx="6719400" cy="3359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107" name="Imagem 6" descr=""/>
          <p:cNvPicPr/>
          <p:nvPr/>
        </p:nvPicPr>
        <p:blipFill>
          <a:blip r:embed="rId6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108" name="CaixaDeTexto 10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2"/>
          <a:fillRef idx="0"/>
          <a:effectRef idx="0"/>
          <a:fontRef idx="minor"/>
        </p:style>
        <p:txBody>
          <a:bodyPr numCol="1" spcCol="1440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109" name="Retângulo 15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2"/>
          <p:cNvGraphicFramePr/>
          <p:nvPr>
            <p:extLst>
              <p:ext uri="{D42A27DB-BD31-4B8C-83A1-F6EECF244321}">
                <p14:modId xmlns:p14="http://schemas.microsoft.com/office/powerpoint/2010/main" val="3979246802"/>
              </p:ext>
            </p:extLst>
          </p:nvPr>
        </p:nvGraphicFramePr>
        <p:xfrm>
          <a:off x="4087080" y="1465920"/>
          <a:ext cx="5771160" cy="2885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110" name="CaixaDeTexto 6"/>
          <p:cNvSpPr/>
          <p:nvPr/>
        </p:nvSpPr>
        <p:spPr>
          <a:xfrm>
            <a:off x="1070640" y="1405440"/>
            <a:ext cx="3412800" cy="2036520"/>
          </a:xfrm>
          <a:prstGeom prst="rect">
            <a:avLst/>
          </a:prstGeom>
          <a:noFill/>
          <a:ln w="0">
            <a:noFill/>
          </a:ln>
        </p:spPr>
        <p:style>
          <a:lnRef idx="2"/>
          <a:fillRef idx="0"/>
          <a:effectRef idx="0"/>
          <a:fontRef idx="minor"/>
        </p:style>
        <p:txBody>
          <a:bodyPr numCol="1" spcCol="1440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Este é um exemplo de diagrama, ou “SmartArt”. Em qualquer modelo, utilize este cinza para áreas com texto, e este verde como cor de destaque. Remova efeitos de sombra ou 3D, para melhor apresentação dos dados.'</a:t>
            </a:r>
            <a:endParaRPr b="0" lang="pt-BR" sz="1600" spc="-1" strike="noStrike">
              <a:latin typeface="Arial"/>
            </a:endParaRPr>
          </a:p>
        </p:txBody>
      </p:sp>
      <p:pic>
        <p:nvPicPr>
          <p:cNvPr id="111" name="Imagem 7" descr=""/>
          <p:cNvPicPr/>
          <p:nvPr/>
        </p:nvPicPr>
        <p:blipFill>
          <a:blip r:embed="rId6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112" name="CaixaDeTexto 8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113" name="Retângulo 11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aixaDeTexto 7"/>
          <p:cNvSpPr/>
          <p:nvPr/>
        </p:nvSpPr>
        <p:spPr>
          <a:xfrm>
            <a:off x="594360" y="1048320"/>
            <a:ext cx="6350040" cy="342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SOBRENOME, INICIAIS. </a:t>
            </a:r>
            <a:r>
              <a:rPr b="1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Título da publicação. </a:t>
            </a:r>
            <a:r>
              <a:rPr b="0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In: SOBRENOME, INICIAIS. (Ed.). Título da Publicação. Local de publicação: nome da gráfica, ano de publicação. Volume, páginas. </a:t>
            </a:r>
            <a:endParaRPr b="0" lang="pt-BR" sz="11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5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PORTMORE, A. C. </a:t>
            </a:r>
            <a:r>
              <a:rPr b="1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Parvoviruses (erythema infectiosum, aplastic crisis). </a:t>
            </a:r>
            <a:r>
              <a:rPr b="0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In: MANDELL, G. L.; BENNETT, J. E.; DOLIN, R. (Ed.). Mandell, Douglas, and Bennett’s principles and practice of infectious diseases. 4th ed. New York: Churchill Livingstone, 1995. v.1, p.439-46. </a:t>
            </a:r>
            <a:endParaRPr b="0" lang="pt-BR" sz="11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5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ZANELLA, M.T. </a:t>
            </a:r>
            <a:r>
              <a:rPr b="1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Obesidade e fatores de risco cardiovascular. </a:t>
            </a:r>
            <a:r>
              <a:rPr b="0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In: MION, J.R. D.; NOBRE, F. (Ed.). Risco cardiovascular global: da teoria à prática. 2. ed. São Paulo: Lemos Editorial, 2000. p.109-25. </a:t>
            </a:r>
            <a:endParaRPr b="0" lang="pt-BR" sz="11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5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OLIVEIRA, Z.L.C. </a:t>
            </a:r>
            <a:r>
              <a:rPr b="1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A provisão da família: redefinição ou manutenção dos papéis?</a:t>
            </a:r>
            <a:r>
              <a:rPr b="0" lang="pt-BR" sz="1150" spc="-1" strike="noStrike">
                <a:solidFill>
                  <a:srgbClr val="000000"/>
                </a:solidFill>
                <a:latin typeface="Verdana"/>
                <a:ea typeface="Verdana"/>
              </a:rPr>
              <a:t> In: ARAÚJO, C.; SCALON, C. (Org.). Gênero, família e trabalho no Brasil. Rio de Janeiro: Editora FGV, 2005. p. 123-47.</a:t>
            </a:r>
            <a:endParaRPr b="0" lang="pt-BR" sz="11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5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150" spc="-1" strike="noStrike">
                <a:solidFill>
                  <a:srgbClr val="000000"/>
                </a:solidFill>
                <a:latin typeface="Verdana"/>
                <a:ea typeface="Verdana"/>
              </a:rPr>
              <a:t>SCHAUM, Daniel. </a:t>
            </a:r>
            <a:r>
              <a:rPr b="1" lang="en-US" sz="1150" spc="-1" strike="noStrike">
                <a:solidFill>
                  <a:srgbClr val="000000"/>
                </a:solidFill>
                <a:latin typeface="Verdana"/>
                <a:ea typeface="Verdana"/>
              </a:rPr>
              <a:t>Schaum’s outline of theory and problems. </a:t>
            </a:r>
            <a:r>
              <a:rPr b="0" lang="en-US" sz="1150" spc="-1" strike="noStrike">
                <a:solidFill>
                  <a:srgbClr val="000000"/>
                </a:solidFill>
                <a:latin typeface="Verdana"/>
                <a:ea typeface="Verdana"/>
              </a:rPr>
              <a:t>5th ed. New York: Schaum Publishing, 1956. 204 p.</a:t>
            </a:r>
            <a:endParaRPr b="0" lang="pt-BR" sz="1150" spc="-1" strike="noStrike">
              <a:latin typeface="Arial"/>
            </a:endParaRPr>
          </a:p>
        </p:txBody>
      </p:sp>
      <p:pic>
        <p:nvPicPr>
          <p:cNvPr id="115" name="Imagem 5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116" name="CaixaDeTexto 6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117" name="Retângulo 10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Imagem 7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119" name="CaixaDeTexto 10"/>
          <p:cNvSpPr/>
          <p:nvPr/>
        </p:nvSpPr>
        <p:spPr>
          <a:xfrm>
            <a:off x="5118840" y="691200"/>
            <a:ext cx="682632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4000" spc="-1" strike="noStrike">
                <a:solidFill>
                  <a:srgbClr val="000000"/>
                </a:solidFill>
                <a:latin typeface="Verdana"/>
                <a:ea typeface="Verdana"/>
              </a:rPr>
              <a:t>Obrigado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120" name="Retângulo 11"/>
          <p:cNvSpPr/>
          <p:nvPr/>
        </p:nvSpPr>
        <p:spPr>
          <a:xfrm>
            <a:off x="5238000" y="1641960"/>
            <a:ext cx="4167720" cy="307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UDESC – Universidade do Estado de Santa Catarina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contato.udesc@gmail.com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www.udesc.br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www.facebook.com/udesc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(48) 3664-8000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Rua Madre Benvenuta, 2007, Itacorubi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Florianópolis - SC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Verdana"/>
                <a:ea typeface="Verdana"/>
              </a:rPr>
              <a:t>CEP 88035-901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21" name="Imagem 12" descr=""/>
          <p:cNvPicPr/>
          <p:nvPr/>
        </p:nvPicPr>
        <p:blipFill>
          <a:blip r:embed="rId2"/>
          <a:srcRect l="0" t="23653" r="0" b="0"/>
          <a:stretch/>
        </p:blipFill>
        <p:spPr>
          <a:xfrm flipH="1" rot="10800000">
            <a:off x="-436320" y="155520"/>
            <a:ext cx="4904280" cy="5536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aixaDeTexto 5"/>
          <p:cNvSpPr/>
          <p:nvPr/>
        </p:nvSpPr>
        <p:spPr>
          <a:xfrm>
            <a:off x="594720" y="1080000"/>
            <a:ext cx="9326160" cy="255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Quantidade de números menores que que </a:t>
            </a:r>
            <a:r>
              <a:rPr b="0" i="1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n</a:t>
            </a: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 coprimos com </a:t>
            </a:r>
            <a:r>
              <a:rPr b="0" i="1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n 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φ(x) = x-1, se x é primo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n = porque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φ(pq) = </a:t>
            </a: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φ(p)</a:t>
            </a: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φ(q)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φ(pq) = (p-1)(q-1)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Verdana"/>
                <a:ea typeface="Verdana"/>
              </a:rPr>
              <a:t>φ(n) = (p-1)(q-1)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48" name="Imagem 4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49" name="CaixaDeTexto 12"/>
          <p:cNvSpPr/>
          <p:nvPr/>
        </p:nvSpPr>
        <p:spPr>
          <a:xfrm>
            <a:off x="433080" y="275040"/>
            <a:ext cx="946692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Função Phi ou totiente (φ)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50" name="Retângulo 2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1" name="" descr=""/>
          <p:cNvPicPr/>
          <p:nvPr/>
        </p:nvPicPr>
        <p:blipFill>
          <a:blip r:embed="rId2"/>
          <a:stretch/>
        </p:blipFill>
        <p:spPr>
          <a:xfrm>
            <a:off x="594720" y="3556440"/>
            <a:ext cx="8085600" cy="763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aixaDeTexto 16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53" name="CaixaDeTexto 18"/>
          <p:cNvSpPr/>
          <p:nvPr/>
        </p:nvSpPr>
        <p:spPr>
          <a:xfrm>
            <a:off x="1070640" y="1405440"/>
            <a:ext cx="6508800" cy="242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700" spc="-1" strike="noStrike">
                <a:solidFill>
                  <a:srgbClr val="000000"/>
                </a:solidFill>
                <a:latin typeface="Verdana"/>
                <a:ea typeface="Verdana"/>
              </a:rPr>
              <a:t>Utilize esse espaço para inserir um pequeno texto. O texto deve ser o mais sintético possível, servindo apenas como apoio para a fala. Não ultrapasse o espaço delimitado e mantenha o texto sempre centralizado na horizontal e vertical. Escreva em caixa baixa e não altere o alinhamento, a fonte, e o tamanho do texto. Divida textos maiores em mais de um slide. Se não for possível, a fonte pode ser reduzida, no máximo, ao tamanho 12. Estes foram escolhidos para melhor visualização. 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54" name="Retângulo 19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5" name="Imagem 6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aixaDeTexto 18"/>
          <p:cNvSpPr/>
          <p:nvPr/>
        </p:nvSpPr>
        <p:spPr>
          <a:xfrm>
            <a:off x="1070640" y="1405440"/>
            <a:ext cx="7937280" cy="109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700" spc="-1" strike="noStrike">
                <a:solidFill>
                  <a:srgbClr val="000000"/>
                </a:solidFill>
                <a:latin typeface="Verdana"/>
                <a:ea typeface="Verdana"/>
              </a:rPr>
              <a:t>“</a:t>
            </a:r>
            <a:r>
              <a:rPr b="0" lang="pt-BR" sz="1700" spc="-1" strike="noStrike">
                <a:solidFill>
                  <a:srgbClr val="000000"/>
                </a:solidFill>
                <a:latin typeface="Verdana"/>
                <a:ea typeface="Verdana"/>
              </a:rPr>
              <a:t>Este é um exemplo de citação. Deve ser colocado entre aspas, e a fonte entre parênteses.” </a:t>
            </a:r>
            <a:endParaRPr b="0" lang="pt-BR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500" spc="-1" strike="noStrike">
                <a:solidFill>
                  <a:srgbClr val="000000"/>
                </a:solidFill>
                <a:latin typeface="Verdana"/>
                <a:ea typeface="Verdana"/>
              </a:rPr>
              <a:t>(BAKHTIN, 1987, p. 388)</a:t>
            </a:r>
            <a:endParaRPr b="0" lang="pt-BR" sz="1500" spc="-1" strike="noStrike">
              <a:latin typeface="Arial"/>
            </a:endParaRPr>
          </a:p>
        </p:txBody>
      </p:sp>
      <p:pic>
        <p:nvPicPr>
          <p:cNvPr id="57" name="Imagem 6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CaixaDeTexto 7"/>
          <p:cNvSpPr/>
          <p:nvPr/>
        </p:nvSpPr>
        <p:spPr>
          <a:xfrm>
            <a:off x="1070640" y="1405440"/>
            <a:ext cx="6270840" cy="374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Tópicos: </a:t>
            </a: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Utilize este formato para tópicos.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endParaRPr b="0" lang="pt-BR" sz="16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Negrito: </a:t>
            </a: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Utilizar o negrito para destacar uma palavra chave.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endParaRPr b="0" lang="pt-BR" sz="16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Descrição: </a:t>
            </a: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Quando necessário, você pode adicionar uma curta descrição. 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6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Pontos: </a:t>
            </a: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utilize os pontos em vez de setas, asteriscos ou hífen.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Subtópicos</a:t>
            </a:r>
            <a:endParaRPr b="0" lang="pt-BR" sz="16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Utilize este formato quando precisar utilizar subtópicos.</a:t>
            </a:r>
            <a:endParaRPr b="0" lang="pt-BR" sz="16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Neste caso, o título fica em negrito, sem marcador, e os itens são listados com marcador.</a:t>
            </a:r>
            <a:endParaRPr b="0" lang="pt-BR" sz="1600" spc="-1" strike="noStrike">
              <a:latin typeface="Arial"/>
            </a:endParaRPr>
          </a:p>
        </p:txBody>
      </p:sp>
      <p:pic>
        <p:nvPicPr>
          <p:cNvPr id="59" name="Imagem 6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60" name="CaixaDeTexto 8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61" name="Retângulo 10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m 7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63" name="CaixaDeTexto 9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64" name="Retângulo 12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" name="CaixaDeTexto 13"/>
          <p:cNvSpPr/>
          <p:nvPr/>
        </p:nvSpPr>
        <p:spPr>
          <a:xfrm>
            <a:off x="-675000" y="1405440"/>
            <a:ext cx="7282080" cy="3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pt-BR" sz="1700" spc="-1" strike="noStrike">
                <a:solidFill>
                  <a:srgbClr val="000000"/>
                </a:solidFill>
                <a:latin typeface="Verdana"/>
                <a:ea typeface="Verdana"/>
              </a:rPr>
              <a:t>Insira aqui um link para vídeo.</a:t>
            </a:r>
            <a:endParaRPr b="0" lang="pt-BR" sz="1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8" descr=""/>
          <p:cNvPicPr/>
          <p:nvPr/>
        </p:nvPicPr>
        <p:blipFill>
          <a:blip r:embed="rId1"/>
          <a:stretch/>
        </p:blipFill>
        <p:spPr>
          <a:xfrm>
            <a:off x="673560" y="1167480"/>
            <a:ext cx="5803920" cy="2901960"/>
          </a:xfrm>
          <a:prstGeom prst="rect">
            <a:avLst/>
          </a:prstGeom>
          <a:ln w="0">
            <a:noFill/>
          </a:ln>
        </p:spPr>
      </p:pic>
      <p:sp>
        <p:nvSpPr>
          <p:cNvPr id="67" name="CaixaDeTexto 11"/>
          <p:cNvSpPr/>
          <p:nvPr/>
        </p:nvSpPr>
        <p:spPr>
          <a:xfrm>
            <a:off x="594360" y="4252680"/>
            <a:ext cx="811764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Verdana"/>
                <a:ea typeface="Verdana"/>
              </a:rPr>
              <a:t>Mantenha o alinhamento da imagem. Insira aqui uma legenda curta.</a:t>
            </a:r>
            <a:endParaRPr b="0" lang="pt-BR" sz="1600" spc="-1" strike="noStrike">
              <a:latin typeface="Arial"/>
            </a:endParaRPr>
          </a:p>
        </p:txBody>
      </p:sp>
      <p:pic>
        <p:nvPicPr>
          <p:cNvPr id="68" name="Imagem 7" descr=""/>
          <p:cNvPicPr/>
          <p:nvPr/>
        </p:nvPicPr>
        <p:blipFill>
          <a:blip r:embed="rId2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69" name="CaixaDeTexto 9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70" name="Retângulo 12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Imagem 8" descr=""/>
          <p:cNvPicPr/>
          <p:nvPr/>
        </p:nvPicPr>
        <p:blipFill>
          <a:blip r:embed="rId1"/>
          <a:stretch/>
        </p:blipFill>
        <p:spPr>
          <a:xfrm>
            <a:off x="594360" y="1147320"/>
            <a:ext cx="5085000" cy="2542320"/>
          </a:xfrm>
          <a:prstGeom prst="rect">
            <a:avLst/>
          </a:prstGeom>
          <a:ln w="0">
            <a:noFill/>
          </a:ln>
        </p:spPr>
      </p:pic>
      <p:sp>
        <p:nvSpPr>
          <p:cNvPr id="72" name="CaixaDeTexto 11"/>
          <p:cNvSpPr/>
          <p:nvPr/>
        </p:nvSpPr>
        <p:spPr>
          <a:xfrm>
            <a:off x="5991840" y="1057680"/>
            <a:ext cx="3651120" cy="214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500" spc="-1" strike="noStrike">
                <a:solidFill>
                  <a:srgbClr val="000000"/>
                </a:solidFill>
                <a:latin typeface="Verdana"/>
                <a:ea typeface="Verdana"/>
              </a:rPr>
              <a:t>Utilize esse formato quando for necessário um pequeno texto para acompanhar a imagem. </a:t>
            </a:r>
            <a:endParaRPr b="0" lang="pt-BR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pt-BR" sz="1500" spc="-1" strike="noStrike">
                <a:solidFill>
                  <a:srgbClr val="000000"/>
                </a:solidFill>
                <a:latin typeface="Verdana"/>
                <a:ea typeface="Verdana"/>
              </a:rPr>
              <a:t>O texto pode ser destacado utilizando negrito. </a:t>
            </a:r>
            <a:r>
              <a:rPr b="0" lang="pt-BR" sz="1500" spc="-1" strike="noStrike">
                <a:solidFill>
                  <a:srgbClr val="000000"/>
                </a:solidFill>
                <a:latin typeface="Verdana"/>
                <a:ea typeface="Verdana"/>
              </a:rPr>
              <a:t>Aproxime sua imagem do tamanho deste modelo, e procure manter o espaço entre ela e este texto, a legenda, o subtítulo, e os limites do slide.</a:t>
            </a:r>
            <a:endParaRPr b="0" lang="pt-BR" sz="1500" spc="-1" strike="noStrike">
              <a:latin typeface="Arial"/>
            </a:endParaRPr>
          </a:p>
        </p:txBody>
      </p:sp>
      <p:pic>
        <p:nvPicPr>
          <p:cNvPr id="73" name="Imagem 7" descr=""/>
          <p:cNvPicPr/>
          <p:nvPr/>
        </p:nvPicPr>
        <p:blipFill>
          <a:blip r:embed="rId2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74" name="CaixaDeTexto 9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75" name="Retângulo 12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aixaDeTexto 11"/>
          <p:cNvSpPr/>
          <p:nvPr/>
        </p:nvSpPr>
        <p:spPr>
          <a:xfrm>
            <a:off x="4642560" y="1057680"/>
            <a:ext cx="3651120" cy="145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500" spc="-1" strike="noStrike">
                <a:solidFill>
                  <a:srgbClr val="000000"/>
                </a:solidFill>
                <a:latin typeface="Verdana"/>
                <a:ea typeface="Verdana"/>
              </a:rPr>
              <a:t>No caso de mais de uma imagem, sempre mantenha o espaço em branco entre as duas imagens, imagem e título, imagem e texto, imagem e limites do slide e imagem e marca.</a:t>
            </a:r>
            <a:endParaRPr b="0" lang="pt-BR" sz="1500" spc="-1" strike="noStrike">
              <a:latin typeface="Arial"/>
            </a:endParaRPr>
          </a:p>
        </p:txBody>
      </p:sp>
      <p:pic>
        <p:nvPicPr>
          <p:cNvPr id="77" name="Imagem 7" descr=""/>
          <p:cNvPicPr/>
          <p:nvPr/>
        </p:nvPicPr>
        <p:blipFill>
          <a:blip r:embed="rId1"/>
          <a:stretch/>
        </p:blipFill>
        <p:spPr>
          <a:xfrm>
            <a:off x="315720" y="5275440"/>
            <a:ext cx="1842840" cy="240840"/>
          </a:xfrm>
          <a:prstGeom prst="rect">
            <a:avLst/>
          </a:prstGeom>
          <a:ln w="0">
            <a:noFill/>
          </a:ln>
        </p:spPr>
      </p:pic>
      <p:sp>
        <p:nvSpPr>
          <p:cNvPr id="78" name="CaixaDeTexto 9"/>
          <p:cNvSpPr/>
          <p:nvPr/>
        </p:nvSpPr>
        <p:spPr>
          <a:xfrm>
            <a:off x="433080" y="275040"/>
            <a:ext cx="6826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Verdana"/>
                <a:ea typeface="Verdana"/>
              </a:rPr>
              <a:t>Título aqui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79" name="Retângulo 12"/>
          <p:cNvSpPr/>
          <p:nvPr/>
        </p:nvSpPr>
        <p:spPr>
          <a:xfrm flipV="1">
            <a:off x="-39240" y="392760"/>
            <a:ext cx="356400" cy="29736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0" name="Imagem 6" descr=""/>
          <p:cNvPicPr/>
          <p:nvPr/>
        </p:nvPicPr>
        <p:blipFill>
          <a:blip r:embed="rId2"/>
          <a:stretch/>
        </p:blipFill>
        <p:spPr>
          <a:xfrm>
            <a:off x="594360" y="1147320"/>
            <a:ext cx="3668400" cy="1834200"/>
          </a:xfrm>
          <a:prstGeom prst="rect">
            <a:avLst/>
          </a:prstGeom>
          <a:ln w="0">
            <a:noFill/>
          </a:ln>
        </p:spPr>
      </p:pic>
      <p:pic>
        <p:nvPicPr>
          <p:cNvPr id="81" name="Imagem 10" descr=""/>
          <p:cNvPicPr/>
          <p:nvPr/>
        </p:nvPicPr>
        <p:blipFill>
          <a:blip r:embed="rId3"/>
          <a:stretch/>
        </p:blipFill>
        <p:spPr>
          <a:xfrm>
            <a:off x="594360" y="3231360"/>
            <a:ext cx="3668400" cy="1744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1524</TotalTime>
  <Application>LibreOffice/7.2.4.1$Windows_X86_64 LibreOffice_project/27d75539669ac387bb498e35313b970b7fe9c4f9</Application>
  <AppVersion>15.0000</AppVersion>
  <Words>783</Words>
  <Paragraphs>93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2016-08-30T17:34:40Z</dcterms:created>
  <dc:creator>Gabriela Colebrusco Peres</dc:creator>
  <dc:description/>
  <dc:language>pt-BR</dc:language>
  <cp:lastModifiedBy/>
  <dcterms:modified xsi:type="dcterms:W3CDTF">2022-02-07T16:13:21Z</dcterms:modified>
  <cp:revision>128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Apresentação na tela (4:3)</vt:lpwstr>
  </property>
  <property fmtid="{D5CDD505-2E9C-101B-9397-08002B2CF9AE}" pid="3" name="Slides">
    <vt:i4>17</vt:i4>
  </property>
</Properties>
</file>